
<file path=[Content_Types].xml><?xml version="1.0" encoding="utf-8"?>
<Types xmlns="http://schemas.openxmlformats.org/package/2006/content-types">
  <Default Extension="jpeg" ContentType="image/jpeg"/>
  <Default Extension="png" ContentType="image/png"/>
  <Default Extension="wdp" ContentType="image/vnd.ms-photo"/>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8"/>
  </p:notesMasterIdLst>
  <p:sldIdLst>
    <p:sldId id="305" r:id="rId4"/>
    <p:sldId id="284" r:id="rId5"/>
    <p:sldId id="267" r:id="rId6"/>
    <p:sldId id="260" r:id="rId7"/>
    <p:sldId id="330" r:id="rId9"/>
    <p:sldId id="331" r:id="rId10"/>
    <p:sldId id="339" r:id="rId11"/>
    <p:sldId id="306" r:id="rId12"/>
    <p:sldId id="266" r:id="rId13"/>
    <p:sldId id="333" r:id="rId14"/>
    <p:sldId id="335" r:id="rId15"/>
    <p:sldId id="285" r:id="rId16"/>
    <p:sldId id="336" r:id="rId17"/>
    <p:sldId id="337" r:id="rId18"/>
    <p:sldId id="338" r:id="rId19"/>
    <p:sldId id="274" r:id="rId20"/>
    <p:sldId id="340" r:id="rId21"/>
    <p:sldId id="341" r:id="rId22"/>
    <p:sldId id="281" r:id="rId23"/>
    <p:sldId id="270" r:id="rId24"/>
  </p:sldIdLst>
  <p:sldSz cx="12192000" cy="6858000"/>
  <p:notesSz cx="6858000" cy="9144000"/>
  <p:kinsoku lang="zh-CN" invalStChars="!),.:;?]}、。—ˇ¨〃々～‖…’”〕〉》」』〗】∶！＂＇），．：；？］｀｜｝·" invalEndChars="([{‘“〔〈《「『〖【（［｛．·"/>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头" id="{ec38c6ab-83f1-431f-b025-8e0e6fd63c07}">
          <p14:sldIdLst>
            <p14:sldId id="305"/>
          </p14:sldIdLst>
        </p14:section>
        <p14:section name="价值主张设计" id="{98D20F61-6043-4923-9B9A-3EE97168FDEE}">
          <p14:sldIdLst>
            <p14:sldId id="284"/>
            <p14:sldId id="260"/>
            <p14:sldId id="330"/>
            <p14:sldId id="331"/>
            <p14:sldId id="339"/>
            <p14:sldId id="306"/>
            <p14:sldId id="266"/>
            <p14:sldId id="267"/>
          </p14:sldIdLst>
        </p14:section>
        <p14:section name="原型" id="{2E7B49A8-7DA7-4A86-A19A-51C48FE31DC7}">
          <p14:sldIdLst>
            <p14:sldId id="333"/>
            <p14:sldId id="285"/>
            <p14:sldId id="337"/>
            <p14:sldId id="338"/>
            <p14:sldId id="335"/>
            <p14:sldId id="336"/>
          </p14:sldIdLst>
        </p14:section>
        <p14:section name="api选择与使用" id="{373dbd68-faa3-4322-99ce-1d06141d268e}">
          <p14:sldIdLst>
            <p14:sldId id="274"/>
            <p14:sldId id="340"/>
            <p14:sldId id="341"/>
            <p14:sldId id="281"/>
          </p14:sldIdLst>
        </p14:section>
        <p14:section name="总结" id="{25595ff5-a3e7-42d2-9d92-3f57ddcdfea4}">
          <p14:sldIdLst>
            <p14:sldId id="270"/>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394"/>
    <a:srgbClr val="F2F2F2"/>
    <a:srgbClr val="1A77C4"/>
    <a:srgbClr val="1F89E1"/>
    <a:srgbClr val="D88428"/>
    <a:srgbClr val="E3A765"/>
    <a:srgbClr val="C2E0F4"/>
    <a:srgbClr val="2481C0"/>
    <a:srgbClr val="FD8F36"/>
    <a:srgbClr val="FE96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3" autoAdjust="0"/>
    <p:restoredTop sz="94660"/>
  </p:normalViewPr>
  <p:slideViewPr>
    <p:cSldViewPr snapToGrid="0" showGuides="1">
      <p:cViewPr varScale="1">
        <p:scale>
          <a:sx n="105" d="100"/>
          <a:sy n="105" d="100"/>
        </p:scale>
        <p:origin x="150" y="198"/>
      </p:cViewPr>
      <p:guideLst>
        <p:guide orient="horz" pos="2116"/>
        <p:guide pos="3838"/>
        <p:guide pos="439"/>
        <p:guide pos="7242"/>
        <p:guide pos="2945"/>
        <p:guide pos="4754"/>
        <p:guide orient="horz" pos="2696"/>
        <p:guide orient="horz" pos="1630"/>
        <p:guide pos="5654"/>
        <p:guide pos="6560"/>
        <p:guide pos="1056"/>
        <p:guide orient="horz" pos="3162"/>
        <p:guide orient="horz" pos="1200"/>
        <p:guide orient="horz" pos="3684"/>
        <p:guide pos="20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1970D-4733-4569-9950-69188D797A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2D0A4-2D73-42D6-8CE4-EF37B1DD01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9.jpeg"/><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hyperlink" Target="http://www.officeplus.cn/Template/Home.shtml" TargetMode="Externa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9" name="任意多边形: 形状 8"/>
          <p:cNvSpPr/>
          <p:nvPr userDrawn="1"/>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8" name="文本占位符 52"/>
          <p:cNvSpPr>
            <a:spLocks noGrp="1"/>
          </p:cNvSpPr>
          <p:nvPr>
            <p:ph type="body" sz="quarter" idx="14" hasCustomPrompt="1"/>
          </p:nvPr>
        </p:nvSpPr>
        <p:spPr>
          <a:xfrm>
            <a:off x="606434" y="1565891"/>
            <a:ext cx="1364476" cy="341632"/>
          </a:xfrm>
          <a:prstGeom prst="rect">
            <a:avLst/>
          </a:prstGeom>
          <a:noFill/>
        </p:spPr>
        <p:txBody>
          <a:bodyPr wrap="none" rtlCol="0">
            <a:spAutoFit/>
          </a:bodyPr>
          <a:lstStyle>
            <a:lvl1pPr marL="0" indent="0">
              <a:buNone/>
              <a:defRPr lang="en-US" altLang="zh-CN" sz="1800" dirty="0" smtClean="0">
                <a:solidFill>
                  <a:schemeClr val="bg1">
                    <a:lumMod val="75000"/>
                  </a:schemeClr>
                </a:solidFill>
              </a:defRPr>
            </a:lvl1pPr>
          </a:lstStyle>
          <a:p>
            <a:r>
              <a:rPr lang="en-US" altLang="zh-CN" dirty="0">
                <a:solidFill>
                  <a:schemeClr val="bg1">
                    <a:lumMod val="75000"/>
                  </a:schemeClr>
                </a:solidFill>
              </a:rPr>
              <a:t>PowerPoint</a:t>
            </a:r>
            <a:endParaRPr lang="zh-CN" altLang="en-US" dirty="0">
              <a:solidFill>
                <a:schemeClr val="bg1">
                  <a:lumMod val="75000"/>
                </a:schemeClr>
              </a:solidFill>
            </a:endParaRPr>
          </a:p>
        </p:txBody>
      </p:sp>
      <p:sp>
        <p:nvSpPr>
          <p:cNvPr id="31" name="任意多边形: 形状 30"/>
          <p:cNvSpPr/>
          <p:nvPr userDrawn="1"/>
        </p:nvSpPr>
        <p:spPr>
          <a:xfrm>
            <a:off x="391923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userDrawn="1"/>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4" name="文本占位符 52"/>
          <p:cNvSpPr>
            <a:spLocks noGrp="1"/>
          </p:cNvSpPr>
          <p:nvPr>
            <p:ph type="body" sz="quarter" idx="12" hasCustomPrompt="1"/>
          </p:nvPr>
        </p:nvSpPr>
        <p:spPr>
          <a:xfrm>
            <a:off x="697261" y="4151835"/>
            <a:ext cx="985014" cy="258532"/>
          </a:xfrm>
          <a:prstGeom prst="rect">
            <a:avLst/>
          </a:prstGeom>
          <a:solidFill>
            <a:schemeClr val="tx1">
              <a:lumMod val="75000"/>
              <a:lumOff val="25000"/>
            </a:schemeClr>
          </a:solidFill>
        </p:spPr>
        <p:txBody>
          <a:bodyPr wrap="none" rtlCol="0">
            <a:spAutoFit/>
          </a:bodyPr>
          <a:lstStyle>
            <a:lvl1pPr marL="0" indent="0">
              <a:buNone/>
              <a:defRPr lang="zh-CN" altLang="en-US" sz="1200" dirty="0">
                <a:solidFill>
                  <a:schemeClr val="bg1"/>
                </a:solidFill>
              </a:defRPr>
            </a:lvl1pPr>
          </a:lstStyle>
          <a:p>
            <a:pPr marL="0" lvl="0" algn="ctr" defTabSz="457200"/>
            <a:r>
              <a:rPr lang="en-US" altLang="zh-CN" dirty="0" err="1"/>
              <a:t>OfficePLUS</a:t>
            </a:r>
            <a:endParaRPr lang="en-US" altLang="zh-CN" dirty="0"/>
          </a:p>
        </p:txBody>
      </p:sp>
      <p:sp>
        <p:nvSpPr>
          <p:cNvPr id="53" name="文本占位符 52"/>
          <p:cNvSpPr>
            <a:spLocks noGrp="1"/>
          </p:cNvSpPr>
          <p:nvPr>
            <p:ph type="body" sz="quarter" idx="11" hasCustomPrompt="1"/>
          </p:nvPr>
        </p:nvSpPr>
        <p:spPr>
          <a:xfrm>
            <a:off x="600816" y="2271362"/>
            <a:ext cx="5731056" cy="1136273"/>
          </a:xfrm>
          <a:prstGeom prst="rect">
            <a:avLst/>
          </a:prstGeom>
        </p:spPr>
        <p:txBody>
          <a:bodyPr wrap="none">
            <a:spAutoFit/>
          </a:bodyPr>
          <a:lstStyle>
            <a:lvl1pPr marL="0" indent="0">
              <a:lnSpc>
                <a:spcPct val="60000"/>
              </a:lnSpc>
              <a:buNone/>
              <a:defRPr sz="4800" b="1">
                <a:solidFill>
                  <a:schemeClr val="tx1">
                    <a:lumMod val="75000"/>
                    <a:lumOff val="25000"/>
                  </a:schemeClr>
                </a:solidFill>
              </a:defRPr>
            </a:lvl1pPr>
          </a:lstStyle>
          <a:p>
            <a:pPr lvl="0"/>
            <a:r>
              <a:rPr lang="en-US" altLang="zh-CN" dirty="0"/>
              <a:t>Atmospheric work </a:t>
            </a:r>
            <a:endParaRPr lang="en-US" altLang="zh-CN" dirty="0"/>
          </a:p>
          <a:p>
            <a:pPr lvl="0"/>
            <a:r>
              <a:rPr lang="en-US" altLang="zh-CN" dirty="0"/>
              <a:t>report</a:t>
            </a:r>
            <a:endParaRPr lang="zh-CN" altLang="en-US" dirty="0"/>
          </a:p>
        </p:txBody>
      </p:sp>
      <p:sp>
        <p:nvSpPr>
          <p:cNvPr id="2" name="矩形 1"/>
          <p:cNvSpPr/>
          <p:nvPr userDrawn="1"/>
        </p:nvSpPr>
        <p:spPr>
          <a:xfrm>
            <a:off x="9419310" y="2250590"/>
            <a:ext cx="2066554" cy="3120141"/>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825146" y="561983"/>
            <a:ext cx="2840435" cy="2746361"/>
          </a:xfrm>
          <a:prstGeom prst="rect">
            <a:avLst/>
          </a:prstGeom>
          <a:solidFill>
            <a:schemeClr val="bg1">
              <a:lumMod val="8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chemeClr val="tx1"/>
              </a:solidFill>
            </a:endParaRPr>
          </a:p>
        </p:txBody>
      </p:sp>
      <p:sp>
        <p:nvSpPr>
          <p:cNvPr id="49" name="图片占位符 48"/>
          <p:cNvSpPr>
            <a:spLocks noGrp="1"/>
          </p:cNvSpPr>
          <p:nvPr>
            <p:ph type="pic" sz="quarter" idx="10"/>
          </p:nvPr>
        </p:nvSpPr>
        <p:spPr>
          <a:xfrm>
            <a:off x="7292975" y="890588"/>
            <a:ext cx="3359150" cy="4946650"/>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4" name="任意多边形: 形状 3"/>
          <p:cNvSpPr/>
          <p:nvPr userDrawn="1"/>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任意多边形: 形状 4"/>
          <p:cNvSpPr/>
          <p:nvPr userDrawn="1"/>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sp>
        <p:nvSpPr>
          <p:cNvPr id="6" name="任意多边形: 形状 5"/>
          <p:cNvSpPr/>
          <p:nvPr userDrawn="1"/>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sp>
        <p:nvSpPr>
          <p:cNvPr id="7" name="任意多边形: 形状 6"/>
          <p:cNvSpPr/>
          <p:nvPr userDrawn="1"/>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sp>
        <p:nvSpPr>
          <p:cNvPr id="8" name="任意多边形: 形状 7"/>
          <p:cNvSpPr/>
          <p:nvPr userDrawn="1"/>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sp>
        <p:nvSpPr>
          <p:cNvPr id="10" name="任意多边形: 形状 9"/>
          <p:cNvSpPr/>
          <p:nvPr userDrawn="1"/>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userDrawn="1"/>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userDrawn="1"/>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userDrawn="1"/>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userDrawn="1"/>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userDrawn="1"/>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userDrawn="1"/>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userDrawn="1"/>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userDrawn="1"/>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userDrawn="1"/>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userDrawn="1"/>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userDrawn="1"/>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userDrawn="1"/>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cxnSp>
        <p:nvCxnSpPr>
          <p:cNvPr id="24" name="直接连接符 23"/>
          <p:cNvCxnSpPr/>
          <p:nvPr userDrawn="1"/>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userDrawn="1"/>
        </p:nvSpPr>
        <p:spPr>
          <a:xfrm>
            <a:off x="64562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userDrawn="1"/>
        </p:nvSpPr>
        <p:spPr>
          <a:xfrm>
            <a:off x="60334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userDrawn="1"/>
        </p:nvSpPr>
        <p:spPr>
          <a:xfrm>
            <a:off x="5610582"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userDrawn="1"/>
        </p:nvSpPr>
        <p:spPr>
          <a:xfrm>
            <a:off x="5187746"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userDrawn="1"/>
        </p:nvSpPr>
        <p:spPr>
          <a:xfrm>
            <a:off x="4764911"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userDrawn="1"/>
        </p:nvSpPr>
        <p:spPr>
          <a:xfrm>
            <a:off x="4342075"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userDrawn="1"/>
        </p:nvSpPr>
        <p:spPr>
          <a:xfrm>
            <a:off x="349640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userDrawn="1"/>
        </p:nvSpPr>
        <p:spPr>
          <a:xfrm>
            <a:off x="307356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userDrawn="1"/>
        </p:nvSpPr>
        <p:spPr>
          <a:xfrm>
            <a:off x="2650732"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userDrawn="1"/>
        </p:nvSpPr>
        <p:spPr>
          <a:xfrm>
            <a:off x="2227896"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userDrawn="1"/>
        </p:nvSpPr>
        <p:spPr>
          <a:xfrm>
            <a:off x="1805061"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userDrawn="1"/>
        </p:nvSpPr>
        <p:spPr>
          <a:xfrm>
            <a:off x="1382225"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cxnSp>
        <p:nvCxnSpPr>
          <p:cNvPr id="43" name="直接连接符 42"/>
          <p:cNvCxnSpPr/>
          <p:nvPr userDrawn="1"/>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userDrawn="1"/>
        </p:nvSpPr>
        <p:spPr>
          <a:xfrm>
            <a:off x="11446337" y="3614871"/>
            <a:ext cx="45719" cy="230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52"/>
          <p:cNvSpPr>
            <a:spLocks noGrp="1"/>
          </p:cNvSpPr>
          <p:nvPr>
            <p:ph type="body" sz="quarter" idx="13" hasCustomPrompt="1"/>
          </p:nvPr>
        </p:nvSpPr>
        <p:spPr>
          <a:xfrm>
            <a:off x="596909" y="4549085"/>
            <a:ext cx="1124026" cy="258532"/>
          </a:xfrm>
          <a:prstGeom prst="rect">
            <a:avLst/>
          </a:prstGeom>
          <a:noFill/>
        </p:spPr>
        <p:txBody>
          <a:bodyPr wrap="none" rtlCol="0">
            <a:spAutoFit/>
          </a:bodyPr>
          <a:lstStyle>
            <a:lvl1pPr marL="0" indent="0">
              <a:buNone/>
              <a:defRPr lang="en-US" altLang="zh-CN" sz="1200" dirty="0" smtClean="0">
                <a:solidFill>
                  <a:schemeClr val="tx1">
                    <a:lumMod val="75000"/>
                    <a:lumOff val="25000"/>
                  </a:schemeClr>
                </a:solidFill>
              </a:defRPr>
            </a:lvl1pPr>
          </a:lstStyle>
          <a:p>
            <a:pPr marL="0" lvl="0" algn="ctr" defTabSz="457200"/>
            <a:r>
              <a:rPr lang="en-US" altLang="zh-CN" dirty="0"/>
              <a:t>2019 / 01 / 01</a:t>
            </a:r>
            <a:endParaRPr lang="en-US" altLang="zh-CN" dirty="0"/>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页4">
    <p:spTree>
      <p:nvGrpSpPr>
        <p:cNvPr id="1" name=""/>
        <p:cNvGrpSpPr/>
        <p:nvPr/>
      </p:nvGrpSpPr>
      <p:grpSpPr>
        <a:xfrm>
          <a:off x="0" y="0"/>
          <a:ext cx="0" cy="0"/>
          <a:chOff x="0" y="0"/>
          <a:chExt cx="0" cy="0"/>
        </a:xfrm>
      </p:grpSpPr>
      <p:sp>
        <p:nvSpPr>
          <p:cNvPr id="54" name="矩形 53"/>
          <p:cNvSpPr/>
          <p:nvPr userDrawn="1"/>
        </p:nvSpPr>
        <p:spPr>
          <a:xfrm>
            <a:off x="6172768" y="4375787"/>
            <a:ext cx="5342251"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695326" y="1937538"/>
            <a:ext cx="5323908"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6172768" y="1934592"/>
            <a:ext cx="5342251"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695326" y="4375787"/>
            <a:ext cx="5323908"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图片占位符 48"/>
          <p:cNvSpPr>
            <a:spLocks noGrp="1"/>
          </p:cNvSpPr>
          <p:nvPr>
            <p:ph type="pic" sz="quarter" idx="10"/>
          </p:nvPr>
        </p:nvSpPr>
        <p:spPr>
          <a:xfrm>
            <a:off x="4924796" y="2829145"/>
            <a:ext cx="2333385" cy="2373902"/>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5">
    <p:spTree>
      <p:nvGrpSpPr>
        <p:cNvPr id="1" name=""/>
        <p:cNvGrpSpPr/>
        <p:nvPr/>
      </p:nvGrpSpPr>
      <p:grpSpPr>
        <a:xfrm>
          <a:off x="0" y="0"/>
          <a:ext cx="0" cy="0"/>
          <a:chOff x="0" y="0"/>
          <a:chExt cx="0" cy="0"/>
        </a:xfrm>
      </p:grpSpPr>
      <p:sp>
        <p:nvSpPr>
          <p:cNvPr id="59" name="图片占位符 48"/>
          <p:cNvSpPr>
            <a:spLocks noGrp="1"/>
          </p:cNvSpPr>
          <p:nvPr>
            <p:ph type="pic" sz="quarter" idx="12"/>
          </p:nvPr>
        </p:nvSpPr>
        <p:spPr>
          <a:xfrm>
            <a:off x="8295822" y="1304503"/>
            <a:ext cx="3038042" cy="1302026"/>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7" name="图片占位符 48"/>
          <p:cNvSpPr>
            <a:spLocks noGrp="1"/>
          </p:cNvSpPr>
          <p:nvPr>
            <p:ph type="pic" sz="quarter" idx="10"/>
          </p:nvPr>
        </p:nvSpPr>
        <p:spPr>
          <a:xfrm>
            <a:off x="827966" y="2314256"/>
            <a:ext cx="3047530" cy="1302026"/>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8" name="图片占位符 48"/>
          <p:cNvSpPr>
            <a:spLocks noGrp="1"/>
          </p:cNvSpPr>
          <p:nvPr>
            <p:ph type="pic" sz="quarter" idx="11"/>
          </p:nvPr>
        </p:nvSpPr>
        <p:spPr>
          <a:xfrm>
            <a:off x="4535804" y="1817758"/>
            <a:ext cx="3038042" cy="1302026"/>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6">
    <p:spTree>
      <p:nvGrpSpPr>
        <p:cNvPr id="1" name=""/>
        <p:cNvGrpSpPr/>
        <p:nvPr/>
      </p:nvGrpSpPr>
      <p:grpSpPr>
        <a:xfrm>
          <a:off x="0" y="0"/>
          <a:ext cx="0" cy="0"/>
          <a:chOff x="0" y="0"/>
          <a:chExt cx="0" cy="0"/>
        </a:xfrm>
      </p:grpSpPr>
      <p:grpSp>
        <p:nvGrpSpPr>
          <p:cNvPr id="3" name="组合 2"/>
          <p:cNvGrpSpPr/>
          <p:nvPr userDrawn="1"/>
        </p:nvGrpSpPr>
        <p:grpSpPr>
          <a:xfrm>
            <a:off x="-6579190" y="-442650"/>
            <a:ext cx="24301094" cy="7743300"/>
            <a:chOff x="-6579190" y="-442650"/>
            <a:chExt cx="24301094" cy="7743300"/>
          </a:xfrm>
        </p:grpSpPr>
        <p:grpSp>
          <p:nvGrpSpPr>
            <p:cNvPr id="4" name="组合 3"/>
            <p:cNvGrpSpPr/>
            <p:nvPr userDrawn="1"/>
          </p:nvGrpSpPr>
          <p:grpSpPr>
            <a:xfrm>
              <a:off x="-6579190" y="-442650"/>
              <a:ext cx="15844379" cy="7743300"/>
              <a:chOff x="-7074490" y="-442650"/>
              <a:chExt cx="15844379" cy="7743300"/>
            </a:xfrm>
          </p:grpSpPr>
          <p:sp>
            <p:nvSpPr>
              <p:cNvPr id="26" name="任意多边形: 形状 2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p:cNvGrpSpPr/>
            <p:nvPr userDrawn="1"/>
          </p:nvGrpSpPr>
          <p:grpSpPr>
            <a:xfrm>
              <a:off x="1877525" y="-442650"/>
              <a:ext cx="15844379" cy="7743300"/>
              <a:chOff x="-7074490" y="-442650"/>
              <a:chExt cx="15844379" cy="7743300"/>
            </a:xfrm>
          </p:grpSpPr>
          <p:sp>
            <p:nvSpPr>
              <p:cNvPr id="6" name="任意多边形: 形状 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49" name="图片占位符 48"/>
          <p:cNvSpPr>
            <a:spLocks noGrp="1"/>
          </p:cNvSpPr>
          <p:nvPr>
            <p:ph type="pic" sz="quarter" idx="10"/>
          </p:nvPr>
        </p:nvSpPr>
        <p:spPr>
          <a:xfrm>
            <a:off x="3224723" y="1388896"/>
            <a:ext cx="2985577" cy="4415004"/>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0" name="图片占位符 48"/>
          <p:cNvSpPr>
            <a:spLocks noGrp="1"/>
          </p:cNvSpPr>
          <p:nvPr>
            <p:ph type="pic" sz="quarter" idx="11"/>
          </p:nvPr>
        </p:nvSpPr>
        <p:spPr>
          <a:xfrm>
            <a:off x="6832266" y="1388896"/>
            <a:ext cx="2985577" cy="4415004"/>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1" name="图片占位符 48"/>
          <p:cNvSpPr>
            <a:spLocks noGrp="1"/>
          </p:cNvSpPr>
          <p:nvPr>
            <p:ph type="pic" sz="quarter" idx="12"/>
          </p:nvPr>
        </p:nvSpPr>
        <p:spPr>
          <a:xfrm>
            <a:off x="10413506" y="1388896"/>
            <a:ext cx="2985577" cy="4415004"/>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Tree>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7">
    <p:spTree>
      <p:nvGrpSpPr>
        <p:cNvPr id="1" name=""/>
        <p:cNvGrpSpPr/>
        <p:nvPr/>
      </p:nvGrpSpPr>
      <p:grpSpPr>
        <a:xfrm>
          <a:off x="0" y="0"/>
          <a:ext cx="0" cy="0"/>
          <a:chOff x="0" y="0"/>
          <a:chExt cx="0" cy="0"/>
        </a:xfrm>
      </p:grpSpPr>
      <p:grpSp>
        <p:nvGrpSpPr>
          <p:cNvPr id="3" name="组合 2"/>
          <p:cNvGrpSpPr/>
          <p:nvPr userDrawn="1"/>
        </p:nvGrpSpPr>
        <p:grpSpPr>
          <a:xfrm>
            <a:off x="-6579190" y="-442650"/>
            <a:ext cx="24301094" cy="7743300"/>
            <a:chOff x="-6579190" y="-442650"/>
            <a:chExt cx="24301094" cy="7743300"/>
          </a:xfrm>
        </p:grpSpPr>
        <p:grpSp>
          <p:nvGrpSpPr>
            <p:cNvPr id="4" name="组合 3"/>
            <p:cNvGrpSpPr/>
            <p:nvPr userDrawn="1"/>
          </p:nvGrpSpPr>
          <p:grpSpPr>
            <a:xfrm>
              <a:off x="-6579190" y="-442650"/>
              <a:ext cx="15844379" cy="7743300"/>
              <a:chOff x="-7074490" y="-442650"/>
              <a:chExt cx="15844379" cy="7743300"/>
            </a:xfrm>
          </p:grpSpPr>
          <p:sp>
            <p:nvSpPr>
              <p:cNvPr id="26" name="任意多边形: 形状 2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p:cNvGrpSpPr/>
            <p:nvPr userDrawn="1"/>
          </p:nvGrpSpPr>
          <p:grpSpPr>
            <a:xfrm>
              <a:off x="1877525" y="-442650"/>
              <a:ext cx="15844379" cy="7743300"/>
              <a:chOff x="-7074490" y="-442650"/>
              <a:chExt cx="15844379" cy="7743300"/>
            </a:xfrm>
          </p:grpSpPr>
          <p:sp>
            <p:nvSpPr>
              <p:cNvPr id="6" name="任意多边形: 形状 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48" name="图片占位符 48"/>
          <p:cNvSpPr>
            <a:spLocks noGrp="1"/>
          </p:cNvSpPr>
          <p:nvPr>
            <p:ph type="pic" sz="quarter" idx="10"/>
          </p:nvPr>
        </p:nvSpPr>
        <p:spPr>
          <a:xfrm>
            <a:off x="7530894" y="1242915"/>
            <a:ext cx="2886281" cy="4243479"/>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49" name="图片占位符 48"/>
          <p:cNvSpPr>
            <a:spLocks noGrp="1"/>
          </p:cNvSpPr>
          <p:nvPr>
            <p:ph type="pic" sz="quarter" idx="11"/>
          </p:nvPr>
        </p:nvSpPr>
        <p:spPr>
          <a:xfrm>
            <a:off x="1777199" y="4189539"/>
            <a:ext cx="2886281" cy="1296855"/>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3" name="组合 2"/>
          <p:cNvGrpSpPr/>
          <p:nvPr userDrawn="1"/>
        </p:nvGrpSpPr>
        <p:grpSpPr>
          <a:xfrm>
            <a:off x="-6579190" y="-442650"/>
            <a:ext cx="24301094" cy="7743300"/>
            <a:chOff x="-6579190" y="-442650"/>
            <a:chExt cx="24301094" cy="7743300"/>
          </a:xfrm>
        </p:grpSpPr>
        <p:grpSp>
          <p:nvGrpSpPr>
            <p:cNvPr id="4" name="组合 3"/>
            <p:cNvGrpSpPr/>
            <p:nvPr userDrawn="1"/>
          </p:nvGrpSpPr>
          <p:grpSpPr>
            <a:xfrm>
              <a:off x="-6579190" y="-442650"/>
              <a:ext cx="15844379" cy="7743300"/>
              <a:chOff x="-7074490" y="-442650"/>
              <a:chExt cx="15844379" cy="7743300"/>
            </a:xfrm>
          </p:grpSpPr>
          <p:sp>
            <p:nvSpPr>
              <p:cNvPr id="26" name="任意多边形: 形状 2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p:cNvGrpSpPr/>
            <p:nvPr userDrawn="1"/>
          </p:nvGrpSpPr>
          <p:grpSpPr>
            <a:xfrm>
              <a:off x="1877525" y="-442650"/>
              <a:ext cx="15844379" cy="7743300"/>
              <a:chOff x="-7074490" y="-442650"/>
              <a:chExt cx="15844379" cy="7743300"/>
            </a:xfrm>
          </p:grpSpPr>
          <p:sp>
            <p:nvSpPr>
              <p:cNvPr id="6" name="任意多边形: 形状 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Tree>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dirty="0">
                <a:solidFill>
                  <a:srgbClr val="FFFFFF"/>
                </a:solidFill>
                <a:latin typeface="Segoe UI Light" panose="020B0502040204020203"/>
                <a:ea typeface="微软雅黑" panose="020B0503020204020204" charset="-122"/>
                <a:cs typeface="Segoe UI Light" panose="020B0502040204020203"/>
              </a:rPr>
              <a:t>标注</a:t>
            </a:r>
            <a:endParaRPr lang="zh-CN" altLang="en-US" sz="1800" dirty="0">
              <a:solidFill>
                <a:srgbClr val="FFFFFF"/>
              </a:solidFill>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en-US" altLang="zh-CN" sz="1400" dirty="0">
                <a:solidFill>
                  <a:srgbClr val="FFFFFF"/>
                </a:solidFill>
                <a:latin typeface="Segoe UI Light" panose="020B0502040204020203"/>
                <a:ea typeface="微软雅黑" panose="020B0503020204020204" charset="-122"/>
                <a:cs typeface="Segoe UI Light" panose="020B0502040204020203"/>
              </a:rPr>
              <a:t>Arial</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1.0</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dirty="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3" name="文本占位符 2"/>
          <p:cNvSpPr>
            <a:spLocks noGrp="1"/>
          </p:cNvSpPr>
          <p:nvPr>
            <p:ph type="body" sz="quarter" idx="11" hasCustomPrompt="1"/>
          </p:nvPr>
        </p:nvSpPr>
        <p:spPr>
          <a:xfrm>
            <a:off x="3702530"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51" name="矩形 50"/>
          <p:cNvSpPr/>
          <p:nvPr userDrawn="1"/>
        </p:nvSpPr>
        <p:spPr>
          <a:xfrm>
            <a:off x="6096000" y="1076279"/>
            <a:ext cx="6219825" cy="2363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图片占位符 48"/>
          <p:cNvSpPr>
            <a:spLocks noGrp="1"/>
          </p:cNvSpPr>
          <p:nvPr>
            <p:ph type="pic" sz="quarter" idx="10"/>
          </p:nvPr>
        </p:nvSpPr>
        <p:spPr>
          <a:xfrm>
            <a:off x="715217" y="853629"/>
            <a:ext cx="5762087" cy="226207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50" name="组合 49"/>
          <p:cNvGrpSpPr/>
          <p:nvPr userDrawn="1"/>
        </p:nvGrpSpPr>
        <p:grpSpPr>
          <a:xfrm>
            <a:off x="-6579190" y="-442650"/>
            <a:ext cx="24301094" cy="7743300"/>
            <a:chOff x="-6579190" y="-442650"/>
            <a:chExt cx="24301094" cy="7743300"/>
          </a:xfrm>
        </p:grpSpPr>
        <p:grpSp>
          <p:nvGrpSpPr>
            <p:cNvPr id="7" name="组合 6"/>
            <p:cNvGrpSpPr/>
            <p:nvPr userDrawn="1"/>
          </p:nvGrpSpPr>
          <p:grpSpPr>
            <a:xfrm>
              <a:off x="-6579190" y="-442650"/>
              <a:ext cx="15844379" cy="7743300"/>
              <a:chOff x="-7074490" y="-442650"/>
              <a:chExt cx="15844379" cy="7743300"/>
            </a:xfrm>
          </p:grpSpPr>
          <p:sp>
            <p:nvSpPr>
              <p:cNvPr id="8" name="任意多边形: 形状 7"/>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29" name="组合 28"/>
            <p:cNvGrpSpPr/>
            <p:nvPr userDrawn="1"/>
          </p:nvGrpSpPr>
          <p:grpSpPr>
            <a:xfrm>
              <a:off x="1877525" y="-442650"/>
              <a:ext cx="15844379" cy="7743300"/>
              <a:chOff x="-7074490" y="-442650"/>
              <a:chExt cx="15844379" cy="7743300"/>
            </a:xfrm>
          </p:grpSpPr>
          <p:sp>
            <p:nvSpPr>
              <p:cNvPr id="30" name="任意多边形: 形状 29"/>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cxnSp>
        <p:nvCxnSpPr>
          <p:cNvPr id="53" name="直接连接符 52"/>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userDrawn="1"/>
        </p:nvGrpSpPr>
        <p:grpSpPr>
          <a:xfrm>
            <a:off x="695325" y="6292750"/>
            <a:ext cx="10801350" cy="3266"/>
            <a:chOff x="695325" y="6292750"/>
            <a:chExt cx="10801350" cy="3266"/>
          </a:xfrm>
        </p:grpSpPr>
        <p:cxnSp>
          <p:nvCxnSpPr>
            <p:cNvPr id="56" name="直接连接符 55"/>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userDrawn="1"/>
        </p:nvSpPr>
        <p:spPr>
          <a:xfrm>
            <a:off x="3110096" y="4514458"/>
            <a:ext cx="697627" cy="646331"/>
          </a:xfrm>
          <a:prstGeom prst="rect">
            <a:avLst/>
          </a:prstGeom>
          <a:noFill/>
        </p:spPr>
        <p:txBody>
          <a:bodyPr wrap="none" rtlCol="0">
            <a:spAutoFit/>
          </a:bodyPr>
          <a:lstStyle/>
          <a:p>
            <a:r>
              <a:rPr lang="en-US" altLang="zh-CN" sz="3600" dirty="0">
                <a:solidFill>
                  <a:schemeClr val="bg1">
                    <a:lumMod val="85000"/>
                  </a:schemeClr>
                </a:solidFill>
              </a:rPr>
              <a:t>01</a:t>
            </a:r>
            <a:endParaRPr lang="zh-CN" altLang="en-US" sz="3600" dirty="0">
              <a:solidFill>
                <a:schemeClr val="bg1">
                  <a:lumMod val="85000"/>
                </a:schemeClr>
              </a:solidFill>
            </a:endParaRPr>
          </a:p>
        </p:txBody>
      </p:sp>
      <p:sp>
        <p:nvSpPr>
          <p:cNvPr id="60" name="矩形 59"/>
          <p:cNvSpPr/>
          <p:nvPr userDrawn="1"/>
        </p:nvSpPr>
        <p:spPr>
          <a:xfrm>
            <a:off x="3511673" y="4468728"/>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5989180" y="4513543"/>
            <a:ext cx="697627" cy="646331"/>
          </a:xfrm>
          <a:prstGeom prst="rect">
            <a:avLst/>
          </a:prstGeom>
          <a:noFill/>
        </p:spPr>
        <p:txBody>
          <a:bodyPr wrap="none" rtlCol="0">
            <a:spAutoFit/>
          </a:bodyPr>
          <a:lstStyle/>
          <a:p>
            <a:r>
              <a:rPr lang="en-US" altLang="zh-CN" sz="3600" dirty="0">
                <a:solidFill>
                  <a:schemeClr val="bg1">
                    <a:lumMod val="85000"/>
                  </a:schemeClr>
                </a:solidFill>
              </a:rPr>
              <a:t>02</a:t>
            </a:r>
            <a:endParaRPr lang="zh-CN" altLang="en-US" sz="3600" dirty="0">
              <a:solidFill>
                <a:schemeClr val="bg1">
                  <a:lumMod val="85000"/>
                </a:schemeClr>
              </a:solidFill>
            </a:endParaRPr>
          </a:p>
        </p:txBody>
      </p:sp>
      <p:sp>
        <p:nvSpPr>
          <p:cNvPr id="63" name="矩形 62"/>
          <p:cNvSpPr/>
          <p:nvPr userDrawn="1"/>
        </p:nvSpPr>
        <p:spPr>
          <a:xfrm>
            <a:off x="6390757" y="445067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userDrawn="1"/>
        </p:nvSpPr>
        <p:spPr>
          <a:xfrm>
            <a:off x="8869119" y="4521656"/>
            <a:ext cx="697627" cy="646331"/>
          </a:xfrm>
          <a:prstGeom prst="rect">
            <a:avLst/>
          </a:prstGeom>
          <a:noFill/>
        </p:spPr>
        <p:txBody>
          <a:bodyPr wrap="none" rtlCol="0">
            <a:spAutoFit/>
          </a:bodyPr>
          <a:lstStyle/>
          <a:p>
            <a:r>
              <a:rPr lang="en-US" altLang="zh-CN" sz="3600" dirty="0">
                <a:solidFill>
                  <a:schemeClr val="bg1">
                    <a:lumMod val="85000"/>
                  </a:schemeClr>
                </a:solidFill>
              </a:rPr>
              <a:t>03</a:t>
            </a:r>
            <a:endParaRPr lang="zh-CN" altLang="en-US" sz="3600" dirty="0">
              <a:solidFill>
                <a:schemeClr val="bg1">
                  <a:lumMod val="85000"/>
                </a:schemeClr>
              </a:solidFill>
            </a:endParaRPr>
          </a:p>
        </p:txBody>
      </p:sp>
      <p:sp>
        <p:nvSpPr>
          <p:cNvPr id="66" name="矩形 65"/>
          <p:cNvSpPr/>
          <p:nvPr userDrawn="1"/>
        </p:nvSpPr>
        <p:spPr>
          <a:xfrm>
            <a:off x="9270696" y="447091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userDrawn="1"/>
        </p:nvSpPr>
        <p:spPr>
          <a:xfrm>
            <a:off x="7409931" y="2677055"/>
            <a:ext cx="4275529" cy="1107996"/>
          </a:xfrm>
          <a:prstGeom prst="rect">
            <a:avLst/>
          </a:prstGeom>
          <a:noFill/>
        </p:spPr>
        <p:txBody>
          <a:bodyPr wrap="none" rtlCol="0">
            <a:spAutoFit/>
          </a:bodyPr>
          <a:lstStyle/>
          <a:p>
            <a:r>
              <a:rPr lang="en-US" altLang="zh-CN" sz="6600" b="1" dirty="0">
                <a:solidFill>
                  <a:schemeClr val="tx1">
                    <a:lumMod val="75000"/>
                    <a:lumOff val="25000"/>
                  </a:schemeClr>
                </a:solidFill>
              </a:rPr>
              <a:t>CONTENT</a:t>
            </a:r>
            <a:endParaRPr lang="zh-CN" altLang="en-US" sz="6600" b="1" dirty="0">
              <a:solidFill>
                <a:schemeClr val="tx1">
                  <a:lumMod val="75000"/>
                  <a:lumOff val="25000"/>
                </a:schemeClr>
              </a:solidFill>
            </a:endParaRPr>
          </a:p>
        </p:txBody>
      </p:sp>
      <p:sp>
        <p:nvSpPr>
          <p:cNvPr id="68" name="矩形 67"/>
          <p:cNvSpPr/>
          <p:nvPr userDrawn="1"/>
        </p:nvSpPr>
        <p:spPr>
          <a:xfrm>
            <a:off x="10629900" y="1101680"/>
            <a:ext cx="590550" cy="16514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占位符 2"/>
          <p:cNvSpPr>
            <a:spLocks noGrp="1"/>
          </p:cNvSpPr>
          <p:nvPr>
            <p:ph type="body" sz="quarter" idx="12" hasCustomPrompt="1"/>
          </p:nvPr>
        </p:nvSpPr>
        <p:spPr>
          <a:xfrm>
            <a:off x="6601938"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72" name="文本占位符 2"/>
          <p:cNvSpPr>
            <a:spLocks noGrp="1"/>
          </p:cNvSpPr>
          <p:nvPr>
            <p:ph type="body" sz="quarter" idx="13" hasCustomPrompt="1"/>
          </p:nvPr>
        </p:nvSpPr>
        <p:spPr>
          <a:xfrm>
            <a:off x="9475685"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3" name="文本占位符 2"/>
          <p:cNvSpPr>
            <a:spLocks noGrp="1"/>
          </p:cNvSpPr>
          <p:nvPr>
            <p:ph type="body" sz="quarter" idx="11" hasCustomPrompt="1"/>
          </p:nvPr>
        </p:nvSpPr>
        <p:spPr>
          <a:xfrm>
            <a:off x="2110462"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51" name="矩形 50"/>
          <p:cNvSpPr/>
          <p:nvPr userDrawn="1"/>
        </p:nvSpPr>
        <p:spPr>
          <a:xfrm>
            <a:off x="6096000" y="1076279"/>
            <a:ext cx="6219825" cy="2363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图片占位符 48"/>
          <p:cNvSpPr>
            <a:spLocks noGrp="1"/>
          </p:cNvSpPr>
          <p:nvPr>
            <p:ph type="pic" sz="quarter" idx="10"/>
          </p:nvPr>
        </p:nvSpPr>
        <p:spPr>
          <a:xfrm>
            <a:off x="689817" y="853629"/>
            <a:ext cx="5762087" cy="226207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50" name="组合 49"/>
          <p:cNvGrpSpPr/>
          <p:nvPr userDrawn="1"/>
        </p:nvGrpSpPr>
        <p:grpSpPr>
          <a:xfrm>
            <a:off x="-6579190" y="-442650"/>
            <a:ext cx="24301094" cy="7743300"/>
            <a:chOff x="-6579190" y="-442650"/>
            <a:chExt cx="24301094" cy="7743300"/>
          </a:xfrm>
        </p:grpSpPr>
        <p:grpSp>
          <p:nvGrpSpPr>
            <p:cNvPr id="7" name="组合 6"/>
            <p:cNvGrpSpPr/>
            <p:nvPr userDrawn="1"/>
          </p:nvGrpSpPr>
          <p:grpSpPr>
            <a:xfrm>
              <a:off x="-6579190" y="-442650"/>
              <a:ext cx="15844379" cy="7743300"/>
              <a:chOff x="-7074490" y="-442650"/>
              <a:chExt cx="15844379" cy="7743300"/>
            </a:xfrm>
          </p:grpSpPr>
          <p:sp>
            <p:nvSpPr>
              <p:cNvPr id="8" name="任意多边形: 形状 7"/>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29" name="组合 28"/>
            <p:cNvGrpSpPr/>
            <p:nvPr userDrawn="1"/>
          </p:nvGrpSpPr>
          <p:grpSpPr>
            <a:xfrm>
              <a:off x="1877525" y="-442650"/>
              <a:ext cx="15844379" cy="7743300"/>
              <a:chOff x="-7074490" y="-442650"/>
              <a:chExt cx="15844379" cy="7743300"/>
            </a:xfrm>
          </p:grpSpPr>
          <p:sp>
            <p:nvSpPr>
              <p:cNvPr id="30" name="任意多边形: 形状 29"/>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cxnSp>
        <p:nvCxnSpPr>
          <p:cNvPr id="53" name="直接连接符 52"/>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userDrawn="1"/>
        </p:nvGrpSpPr>
        <p:grpSpPr>
          <a:xfrm>
            <a:off x="695325" y="6292750"/>
            <a:ext cx="10801350" cy="3266"/>
            <a:chOff x="695325" y="6292750"/>
            <a:chExt cx="10801350" cy="3266"/>
          </a:xfrm>
        </p:grpSpPr>
        <p:cxnSp>
          <p:nvCxnSpPr>
            <p:cNvPr id="56" name="直接连接符 55"/>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userDrawn="1"/>
        </p:nvSpPr>
        <p:spPr>
          <a:xfrm>
            <a:off x="1518028" y="4514458"/>
            <a:ext cx="697627" cy="646331"/>
          </a:xfrm>
          <a:prstGeom prst="rect">
            <a:avLst/>
          </a:prstGeom>
          <a:noFill/>
        </p:spPr>
        <p:txBody>
          <a:bodyPr wrap="none" rtlCol="0">
            <a:spAutoFit/>
          </a:bodyPr>
          <a:lstStyle/>
          <a:p>
            <a:r>
              <a:rPr lang="en-US" altLang="zh-CN" sz="3600" dirty="0">
                <a:solidFill>
                  <a:schemeClr val="bg1">
                    <a:lumMod val="85000"/>
                  </a:schemeClr>
                </a:solidFill>
              </a:rPr>
              <a:t>01</a:t>
            </a:r>
            <a:endParaRPr lang="zh-CN" altLang="en-US" sz="3600" dirty="0">
              <a:solidFill>
                <a:schemeClr val="bg1">
                  <a:lumMod val="85000"/>
                </a:schemeClr>
              </a:solidFill>
            </a:endParaRPr>
          </a:p>
        </p:txBody>
      </p:sp>
      <p:sp>
        <p:nvSpPr>
          <p:cNvPr id="60" name="矩形 59"/>
          <p:cNvSpPr/>
          <p:nvPr userDrawn="1"/>
        </p:nvSpPr>
        <p:spPr>
          <a:xfrm>
            <a:off x="1919605" y="4468728"/>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4181212" y="4513543"/>
            <a:ext cx="697627" cy="646331"/>
          </a:xfrm>
          <a:prstGeom prst="rect">
            <a:avLst/>
          </a:prstGeom>
          <a:noFill/>
        </p:spPr>
        <p:txBody>
          <a:bodyPr wrap="none" rtlCol="0">
            <a:spAutoFit/>
          </a:bodyPr>
          <a:lstStyle/>
          <a:p>
            <a:r>
              <a:rPr lang="en-US" altLang="zh-CN" sz="3600" dirty="0">
                <a:solidFill>
                  <a:schemeClr val="bg1">
                    <a:lumMod val="85000"/>
                  </a:schemeClr>
                </a:solidFill>
              </a:rPr>
              <a:t>02</a:t>
            </a:r>
            <a:endParaRPr lang="zh-CN" altLang="en-US" sz="3600" dirty="0">
              <a:solidFill>
                <a:schemeClr val="bg1">
                  <a:lumMod val="85000"/>
                </a:schemeClr>
              </a:solidFill>
            </a:endParaRPr>
          </a:p>
        </p:txBody>
      </p:sp>
      <p:sp>
        <p:nvSpPr>
          <p:cNvPr id="63" name="矩形 62"/>
          <p:cNvSpPr/>
          <p:nvPr userDrawn="1"/>
        </p:nvSpPr>
        <p:spPr>
          <a:xfrm>
            <a:off x="4582789" y="445067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userDrawn="1"/>
        </p:nvSpPr>
        <p:spPr>
          <a:xfrm>
            <a:off x="6857951" y="4521656"/>
            <a:ext cx="697627" cy="646331"/>
          </a:xfrm>
          <a:prstGeom prst="rect">
            <a:avLst/>
          </a:prstGeom>
          <a:noFill/>
        </p:spPr>
        <p:txBody>
          <a:bodyPr wrap="none" rtlCol="0">
            <a:spAutoFit/>
          </a:bodyPr>
          <a:lstStyle/>
          <a:p>
            <a:r>
              <a:rPr lang="en-US" altLang="zh-CN" sz="3600" dirty="0">
                <a:solidFill>
                  <a:schemeClr val="bg1">
                    <a:lumMod val="85000"/>
                  </a:schemeClr>
                </a:solidFill>
              </a:rPr>
              <a:t>03</a:t>
            </a:r>
            <a:endParaRPr lang="zh-CN" altLang="en-US" sz="3600" dirty="0">
              <a:solidFill>
                <a:schemeClr val="bg1">
                  <a:lumMod val="85000"/>
                </a:schemeClr>
              </a:solidFill>
            </a:endParaRPr>
          </a:p>
        </p:txBody>
      </p:sp>
      <p:sp>
        <p:nvSpPr>
          <p:cNvPr id="66" name="矩形 65"/>
          <p:cNvSpPr/>
          <p:nvPr userDrawn="1"/>
        </p:nvSpPr>
        <p:spPr>
          <a:xfrm>
            <a:off x="7259528" y="447091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userDrawn="1"/>
        </p:nvSpPr>
        <p:spPr>
          <a:xfrm>
            <a:off x="7409931" y="2677055"/>
            <a:ext cx="4275529" cy="1107996"/>
          </a:xfrm>
          <a:prstGeom prst="rect">
            <a:avLst/>
          </a:prstGeom>
          <a:noFill/>
        </p:spPr>
        <p:txBody>
          <a:bodyPr wrap="none" rtlCol="0">
            <a:spAutoFit/>
          </a:bodyPr>
          <a:lstStyle/>
          <a:p>
            <a:r>
              <a:rPr lang="en-US" altLang="zh-CN" sz="6600" b="1" dirty="0">
                <a:solidFill>
                  <a:schemeClr val="tx1">
                    <a:lumMod val="75000"/>
                    <a:lumOff val="25000"/>
                  </a:schemeClr>
                </a:solidFill>
              </a:rPr>
              <a:t>CONTENT</a:t>
            </a:r>
            <a:endParaRPr lang="zh-CN" altLang="en-US" sz="6600" b="1" dirty="0">
              <a:solidFill>
                <a:schemeClr val="tx1">
                  <a:lumMod val="75000"/>
                  <a:lumOff val="25000"/>
                </a:schemeClr>
              </a:solidFill>
            </a:endParaRPr>
          </a:p>
        </p:txBody>
      </p:sp>
      <p:sp>
        <p:nvSpPr>
          <p:cNvPr id="68" name="矩形 67"/>
          <p:cNvSpPr/>
          <p:nvPr userDrawn="1"/>
        </p:nvSpPr>
        <p:spPr>
          <a:xfrm>
            <a:off x="10629900" y="1101680"/>
            <a:ext cx="590550" cy="16514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占位符 2"/>
          <p:cNvSpPr>
            <a:spLocks noGrp="1"/>
          </p:cNvSpPr>
          <p:nvPr>
            <p:ph type="body" sz="quarter" idx="12" hasCustomPrompt="1"/>
          </p:nvPr>
        </p:nvSpPr>
        <p:spPr>
          <a:xfrm>
            <a:off x="4766008"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72" name="文本占位符 2"/>
          <p:cNvSpPr>
            <a:spLocks noGrp="1"/>
          </p:cNvSpPr>
          <p:nvPr>
            <p:ph type="body" sz="quarter" idx="13" hasCustomPrompt="1"/>
          </p:nvPr>
        </p:nvSpPr>
        <p:spPr>
          <a:xfrm>
            <a:off x="7421554"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64" name="文本框 63"/>
          <p:cNvSpPr txBox="1"/>
          <p:nvPr userDrawn="1"/>
        </p:nvSpPr>
        <p:spPr>
          <a:xfrm>
            <a:off x="9483235" y="4521656"/>
            <a:ext cx="697627" cy="646331"/>
          </a:xfrm>
          <a:prstGeom prst="rect">
            <a:avLst/>
          </a:prstGeom>
          <a:noFill/>
        </p:spPr>
        <p:txBody>
          <a:bodyPr wrap="none" rtlCol="0">
            <a:spAutoFit/>
          </a:bodyPr>
          <a:lstStyle/>
          <a:p>
            <a:r>
              <a:rPr lang="en-US" altLang="zh-CN" sz="3600" dirty="0">
                <a:solidFill>
                  <a:schemeClr val="bg1">
                    <a:lumMod val="85000"/>
                  </a:schemeClr>
                </a:solidFill>
              </a:rPr>
              <a:t>04</a:t>
            </a:r>
            <a:endParaRPr lang="zh-CN" altLang="en-US" sz="3600" dirty="0">
              <a:solidFill>
                <a:schemeClr val="bg1">
                  <a:lumMod val="85000"/>
                </a:schemeClr>
              </a:solidFill>
            </a:endParaRPr>
          </a:p>
        </p:txBody>
      </p:sp>
      <p:sp>
        <p:nvSpPr>
          <p:cNvPr id="70" name="矩形 69"/>
          <p:cNvSpPr/>
          <p:nvPr userDrawn="1"/>
        </p:nvSpPr>
        <p:spPr>
          <a:xfrm>
            <a:off x="9884812" y="447091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占位符 2"/>
          <p:cNvSpPr>
            <a:spLocks noGrp="1"/>
          </p:cNvSpPr>
          <p:nvPr>
            <p:ph type="body" sz="quarter" idx="14" hasCustomPrompt="1"/>
          </p:nvPr>
        </p:nvSpPr>
        <p:spPr>
          <a:xfrm>
            <a:off x="10077101"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六项目录页">
    <p:spTree>
      <p:nvGrpSpPr>
        <p:cNvPr id="1" name=""/>
        <p:cNvGrpSpPr/>
        <p:nvPr/>
      </p:nvGrpSpPr>
      <p:grpSpPr>
        <a:xfrm>
          <a:off x="0" y="0"/>
          <a:ext cx="0" cy="0"/>
          <a:chOff x="0" y="0"/>
          <a:chExt cx="0" cy="0"/>
        </a:xfrm>
      </p:grpSpPr>
      <p:sp>
        <p:nvSpPr>
          <p:cNvPr id="3" name="文本占位符 2"/>
          <p:cNvSpPr>
            <a:spLocks noGrp="1"/>
          </p:cNvSpPr>
          <p:nvPr>
            <p:ph type="body" sz="quarter" idx="11" hasCustomPrompt="1"/>
          </p:nvPr>
        </p:nvSpPr>
        <p:spPr>
          <a:xfrm>
            <a:off x="3702530" y="4038092"/>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51" name="矩形 50"/>
          <p:cNvSpPr/>
          <p:nvPr userDrawn="1"/>
        </p:nvSpPr>
        <p:spPr>
          <a:xfrm>
            <a:off x="6096000" y="1076279"/>
            <a:ext cx="6219825" cy="2262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图片占位符 48"/>
          <p:cNvSpPr>
            <a:spLocks noGrp="1"/>
          </p:cNvSpPr>
          <p:nvPr>
            <p:ph type="pic" sz="quarter" idx="10"/>
          </p:nvPr>
        </p:nvSpPr>
        <p:spPr>
          <a:xfrm>
            <a:off x="689817" y="853629"/>
            <a:ext cx="5762087" cy="226207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50" name="组合 49"/>
          <p:cNvGrpSpPr/>
          <p:nvPr userDrawn="1"/>
        </p:nvGrpSpPr>
        <p:grpSpPr>
          <a:xfrm>
            <a:off x="-6579190" y="-442650"/>
            <a:ext cx="24301094" cy="7743300"/>
            <a:chOff x="-6579190" y="-442650"/>
            <a:chExt cx="24301094" cy="7743300"/>
          </a:xfrm>
        </p:grpSpPr>
        <p:grpSp>
          <p:nvGrpSpPr>
            <p:cNvPr id="7" name="组合 6"/>
            <p:cNvGrpSpPr/>
            <p:nvPr userDrawn="1"/>
          </p:nvGrpSpPr>
          <p:grpSpPr>
            <a:xfrm>
              <a:off x="-6579190" y="-442650"/>
              <a:ext cx="15844379" cy="7743300"/>
              <a:chOff x="-7074490" y="-442650"/>
              <a:chExt cx="15844379" cy="7743300"/>
            </a:xfrm>
          </p:grpSpPr>
          <p:sp>
            <p:nvSpPr>
              <p:cNvPr id="8" name="任意多边形: 形状 7"/>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29" name="组合 28"/>
            <p:cNvGrpSpPr/>
            <p:nvPr userDrawn="1"/>
          </p:nvGrpSpPr>
          <p:grpSpPr>
            <a:xfrm>
              <a:off x="1877525" y="-442650"/>
              <a:ext cx="15844379" cy="7743300"/>
              <a:chOff x="-7074490" y="-442650"/>
              <a:chExt cx="15844379" cy="7743300"/>
            </a:xfrm>
          </p:grpSpPr>
          <p:sp>
            <p:nvSpPr>
              <p:cNvPr id="30" name="任意多边形: 形状 29"/>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cxnSp>
        <p:nvCxnSpPr>
          <p:cNvPr id="53" name="直接连接符 52"/>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userDrawn="1"/>
        </p:nvGrpSpPr>
        <p:grpSpPr>
          <a:xfrm>
            <a:off x="695325" y="6292750"/>
            <a:ext cx="10801350" cy="3266"/>
            <a:chOff x="695325" y="6292750"/>
            <a:chExt cx="10801350" cy="3266"/>
          </a:xfrm>
        </p:grpSpPr>
        <p:cxnSp>
          <p:nvCxnSpPr>
            <p:cNvPr id="56" name="直接连接符 55"/>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userDrawn="1"/>
        </p:nvSpPr>
        <p:spPr>
          <a:xfrm>
            <a:off x="3110096" y="4112264"/>
            <a:ext cx="697627" cy="646331"/>
          </a:xfrm>
          <a:prstGeom prst="rect">
            <a:avLst/>
          </a:prstGeom>
          <a:noFill/>
        </p:spPr>
        <p:txBody>
          <a:bodyPr wrap="none" rtlCol="0">
            <a:spAutoFit/>
          </a:bodyPr>
          <a:lstStyle/>
          <a:p>
            <a:r>
              <a:rPr lang="en-US" altLang="zh-CN" sz="3600" dirty="0">
                <a:solidFill>
                  <a:schemeClr val="bg1">
                    <a:lumMod val="85000"/>
                  </a:schemeClr>
                </a:solidFill>
              </a:rPr>
              <a:t>01</a:t>
            </a:r>
            <a:endParaRPr lang="zh-CN" altLang="en-US" sz="3600" dirty="0">
              <a:solidFill>
                <a:schemeClr val="bg1">
                  <a:lumMod val="85000"/>
                </a:schemeClr>
              </a:solidFill>
            </a:endParaRPr>
          </a:p>
        </p:txBody>
      </p:sp>
      <p:sp>
        <p:nvSpPr>
          <p:cNvPr id="60" name="矩形 59"/>
          <p:cNvSpPr/>
          <p:nvPr userDrawn="1"/>
        </p:nvSpPr>
        <p:spPr>
          <a:xfrm>
            <a:off x="3511673" y="4066534"/>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5989180" y="4111349"/>
            <a:ext cx="697627" cy="646331"/>
          </a:xfrm>
          <a:prstGeom prst="rect">
            <a:avLst/>
          </a:prstGeom>
          <a:noFill/>
        </p:spPr>
        <p:txBody>
          <a:bodyPr wrap="none" rtlCol="0">
            <a:spAutoFit/>
          </a:bodyPr>
          <a:lstStyle/>
          <a:p>
            <a:r>
              <a:rPr lang="en-US" altLang="zh-CN" sz="3600" dirty="0">
                <a:solidFill>
                  <a:schemeClr val="bg1">
                    <a:lumMod val="85000"/>
                  </a:schemeClr>
                </a:solidFill>
              </a:rPr>
              <a:t>02</a:t>
            </a:r>
            <a:endParaRPr lang="zh-CN" altLang="en-US" sz="3600" dirty="0">
              <a:solidFill>
                <a:schemeClr val="bg1">
                  <a:lumMod val="85000"/>
                </a:schemeClr>
              </a:solidFill>
            </a:endParaRPr>
          </a:p>
        </p:txBody>
      </p:sp>
      <p:sp>
        <p:nvSpPr>
          <p:cNvPr id="63" name="矩形 62"/>
          <p:cNvSpPr/>
          <p:nvPr userDrawn="1"/>
        </p:nvSpPr>
        <p:spPr>
          <a:xfrm>
            <a:off x="6390757" y="4048482"/>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userDrawn="1"/>
        </p:nvSpPr>
        <p:spPr>
          <a:xfrm>
            <a:off x="8869119" y="4119462"/>
            <a:ext cx="697627" cy="646331"/>
          </a:xfrm>
          <a:prstGeom prst="rect">
            <a:avLst/>
          </a:prstGeom>
          <a:noFill/>
        </p:spPr>
        <p:txBody>
          <a:bodyPr wrap="none" rtlCol="0">
            <a:spAutoFit/>
          </a:bodyPr>
          <a:lstStyle/>
          <a:p>
            <a:r>
              <a:rPr lang="en-US" altLang="zh-CN" sz="3600" dirty="0">
                <a:solidFill>
                  <a:schemeClr val="bg1">
                    <a:lumMod val="85000"/>
                  </a:schemeClr>
                </a:solidFill>
              </a:rPr>
              <a:t>03</a:t>
            </a:r>
            <a:endParaRPr lang="zh-CN" altLang="en-US" sz="3600" dirty="0">
              <a:solidFill>
                <a:schemeClr val="bg1">
                  <a:lumMod val="85000"/>
                </a:schemeClr>
              </a:solidFill>
            </a:endParaRPr>
          </a:p>
        </p:txBody>
      </p:sp>
      <p:sp>
        <p:nvSpPr>
          <p:cNvPr id="66" name="矩形 65"/>
          <p:cNvSpPr/>
          <p:nvPr userDrawn="1"/>
        </p:nvSpPr>
        <p:spPr>
          <a:xfrm>
            <a:off x="9270696" y="4068722"/>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userDrawn="1"/>
        </p:nvSpPr>
        <p:spPr>
          <a:xfrm>
            <a:off x="7409931" y="2641071"/>
            <a:ext cx="4275529" cy="1107996"/>
          </a:xfrm>
          <a:prstGeom prst="rect">
            <a:avLst/>
          </a:prstGeom>
          <a:noFill/>
        </p:spPr>
        <p:txBody>
          <a:bodyPr wrap="none" rtlCol="0">
            <a:spAutoFit/>
          </a:bodyPr>
          <a:lstStyle/>
          <a:p>
            <a:r>
              <a:rPr lang="en-US" altLang="zh-CN" sz="6600" b="1" dirty="0">
                <a:solidFill>
                  <a:schemeClr val="tx1">
                    <a:lumMod val="75000"/>
                    <a:lumOff val="25000"/>
                  </a:schemeClr>
                </a:solidFill>
              </a:rPr>
              <a:t>CONTENT</a:t>
            </a:r>
            <a:endParaRPr lang="zh-CN" altLang="en-US" sz="6600" b="1" dirty="0">
              <a:solidFill>
                <a:schemeClr val="tx1">
                  <a:lumMod val="75000"/>
                  <a:lumOff val="25000"/>
                </a:schemeClr>
              </a:solidFill>
            </a:endParaRPr>
          </a:p>
        </p:txBody>
      </p:sp>
      <p:sp>
        <p:nvSpPr>
          <p:cNvPr id="68" name="矩形 67"/>
          <p:cNvSpPr/>
          <p:nvPr userDrawn="1"/>
        </p:nvSpPr>
        <p:spPr>
          <a:xfrm>
            <a:off x="10629900" y="1101680"/>
            <a:ext cx="590550" cy="16514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占位符 2"/>
          <p:cNvSpPr>
            <a:spLocks noGrp="1"/>
          </p:cNvSpPr>
          <p:nvPr>
            <p:ph type="body" sz="quarter" idx="12" hasCustomPrompt="1"/>
          </p:nvPr>
        </p:nvSpPr>
        <p:spPr>
          <a:xfrm>
            <a:off x="6601938" y="4038092"/>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72" name="文本占位符 2"/>
          <p:cNvSpPr>
            <a:spLocks noGrp="1"/>
          </p:cNvSpPr>
          <p:nvPr>
            <p:ph type="body" sz="quarter" idx="13" hasCustomPrompt="1"/>
          </p:nvPr>
        </p:nvSpPr>
        <p:spPr>
          <a:xfrm>
            <a:off x="9475685" y="4038092"/>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64" name="文本占位符 2"/>
          <p:cNvSpPr>
            <a:spLocks noGrp="1"/>
          </p:cNvSpPr>
          <p:nvPr>
            <p:ph type="body" sz="quarter" idx="14" hasCustomPrompt="1"/>
          </p:nvPr>
        </p:nvSpPr>
        <p:spPr>
          <a:xfrm>
            <a:off x="3702530" y="5178999"/>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70" name="文本框 69"/>
          <p:cNvSpPr txBox="1"/>
          <p:nvPr userDrawn="1"/>
        </p:nvSpPr>
        <p:spPr>
          <a:xfrm>
            <a:off x="3110096" y="5253171"/>
            <a:ext cx="697627" cy="646331"/>
          </a:xfrm>
          <a:prstGeom prst="rect">
            <a:avLst/>
          </a:prstGeom>
          <a:noFill/>
        </p:spPr>
        <p:txBody>
          <a:bodyPr wrap="none" rtlCol="0">
            <a:spAutoFit/>
          </a:bodyPr>
          <a:lstStyle/>
          <a:p>
            <a:r>
              <a:rPr lang="en-US" altLang="zh-CN" sz="3600" dirty="0">
                <a:solidFill>
                  <a:schemeClr val="bg1">
                    <a:lumMod val="85000"/>
                  </a:schemeClr>
                </a:solidFill>
              </a:rPr>
              <a:t>04</a:t>
            </a:r>
            <a:endParaRPr lang="zh-CN" altLang="en-US" sz="3600" dirty="0">
              <a:solidFill>
                <a:schemeClr val="bg1">
                  <a:lumMod val="85000"/>
                </a:schemeClr>
              </a:solidFill>
            </a:endParaRPr>
          </a:p>
        </p:txBody>
      </p:sp>
      <p:sp>
        <p:nvSpPr>
          <p:cNvPr id="73" name="矩形 72"/>
          <p:cNvSpPr/>
          <p:nvPr userDrawn="1"/>
        </p:nvSpPr>
        <p:spPr>
          <a:xfrm>
            <a:off x="3511673" y="5207441"/>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userDrawn="1"/>
        </p:nvSpPr>
        <p:spPr>
          <a:xfrm>
            <a:off x="5989180" y="5252256"/>
            <a:ext cx="697627" cy="646331"/>
          </a:xfrm>
          <a:prstGeom prst="rect">
            <a:avLst/>
          </a:prstGeom>
          <a:noFill/>
        </p:spPr>
        <p:txBody>
          <a:bodyPr wrap="none" rtlCol="0">
            <a:spAutoFit/>
          </a:bodyPr>
          <a:lstStyle/>
          <a:p>
            <a:r>
              <a:rPr lang="en-US" altLang="zh-CN" sz="3600" dirty="0">
                <a:solidFill>
                  <a:schemeClr val="bg1">
                    <a:lumMod val="85000"/>
                  </a:schemeClr>
                </a:solidFill>
              </a:rPr>
              <a:t>05</a:t>
            </a:r>
            <a:endParaRPr lang="zh-CN" altLang="en-US" sz="3600" dirty="0">
              <a:solidFill>
                <a:schemeClr val="bg1">
                  <a:lumMod val="85000"/>
                </a:schemeClr>
              </a:solidFill>
            </a:endParaRPr>
          </a:p>
        </p:txBody>
      </p:sp>
      <p:sp>
        <p:nvSpPr>
          <p:cNvPr id="75" name="矩形 74"/>
          <p:cNvSpPr/>
          <p:nvPr userDrawn="1"/>
        </p:nvSpPr>
        <p:spPr>
          <a:xfrm>
            <a:off x="6390757" y="5189389"/>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userDrawn="1"/>
        </p:nvSpPr>
        <p:spPr>
          <a:xfrm>
            <a:off x="8869119" y="5260369"/>
            <a:ext cx="697627" cy="646331"/>
          </a:xfrm>
          <a:prstGeom prst="rect">
            <a:avLst/>
          </a:prstGeom>
          <a:noFill/>
        </p:spPr>
        <p:txBody>
          <a:bodyPr wrap="none" rtlCol="0">
            <a:spAutoFit/>
          </a:bodyPr>
          <a:lstStyle/>
          <a:p>
            <a:r>
              <a:rPr lang="en-US" altLang="zh-CN" sz="3600" dirty="0">
                <a:solidFill>
                  <a:schemeClr val="bg1">
                    <a:lumMod val="85000"/>
                  </a:schemeClr>
                </a:solidFill>
              </a:rPr>
              <a:t>06</a:t>
            </a:r>
            <a:endParaRPr lang="zh-CN" altLang="en-US" sz="3600" dirty="0">
              <a:solidFill>
                <a:schemeClr val="bg1">
                  <a:lumMod val="85000"/>
                </a:schemeClr>
              </a:solidFill>
            </a:endParaRPr>
          </a:p>
        </p:txBody>
      </p:sp>
      <p:sp>
        <p:nvSpPr>
          <p:cNvPr id="77" name="矩形 76"/>
          <p:cNvSpPr/>
          <p:nvPr userDrawn="1"/>
        </p:nvSpPr>
        <p:spPr>
          <a:xfrm>
            <a:off x="9270696" y="5209629"/>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占位符 2"/>
          <p:cNvSpPr>
            <a:spLocks noGrp="1"/>
          </p:cNvSpPr>
          <p:nvPr>
            <p:ph type="body" sz="quarter" idx="15" hasCustomPrompt="1"/>
          </p:nvPr>
        </p:nvSpPr>
        <p:spPr>
          <a:xfrm>
            <a:off x="6601938" y="5178999"/>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
        <p:nvSpPr>
          <p:cNvPr id="79" name="文本占位符 2"/>
          <p:cNvSpPr>
            <a:spLocks noGrp="1"/>
          </p:cNvSpPr>
          <p:nvPr>
            <p:ph type="body" sz="quarter" idx="16" hasCustomPrompt="1"/>
          </p:nvPr>
        </p:nvSpPr>
        <p:spPr>
          <a:xfrm>
            <a:off x="9475685" y="5178999"/>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endParaRPr lang="en-US" altLang="zh-CN" dirty="0"/>
          </a:p>
          <a:p>
            <a:pPr lvl="0"/>
            <a:r>
              <a:rPr lang="en-US" altLang="zh-CN" dirty="0"/>
              <a:t>Your title</a:t>
            </a:r>
            <a:endParaRPr lang="zh-CN" altLang="en-US" dirty="0"/>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3" name="组合 2"/>
          <p:cNvGrpSpPr/>
          <p:nvPr userDrawn="1"/>
        </p:nvGrpSpPr>
        <p:grpSpPr>
          <a:xfrm>
            <a:off x="-6579190" y="-442650"/>
            <a:ext cx="24301094" cy="7743300"/>
            <a:chOff x="-6579190" y="-442650"/>
            <a:chExt cx="24301094" cy="7743300"/>
          </a:xfrm>
        </p:grpSpPr>
        <p:grpSp>
          <p:nvGrpSpPr>
            <p:cNvPr id="4" name="组合 3"/>
            <p:cNvGrpSpPr/>
            <p:nvPr userDrawn="1"/>
          </p:nvGrpSpPr>
          <p:grpSpPr>
            <a:xfrm>
              <a:off x="-6579190" y="-442650"/>
              <a:ext cx="15844379" cy="7743300"/>
              <a:chOff x="-7074490" y="-442650"/>
              <a:chExt cx="15844379" cy="7743300"/>
            </a:xfrm>
          </p:grpSpPr>
          <p:sp>
            <p:nvSpPr>
              <p:cNvPr id="26" name="任意多边形: 形状 2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p:cNvGrpSpPr/>
            <p:nvPr userDrawn="1"/>
          </p:nvGrpSpPr>
          <p:grpSpPr>
            <a:xfrm>
              <a:off x="1877525" y="-442650"/>
              <a:ext cx="15844379" cy="7743300"/>
              <a:chOff x="-7074490" y="-442650"/>
              <a:chExt cx="15844379" cy="7743300"/>
            </a:xfrm>
          </p:grpSpPr>
          <p:sp>
            <p:nvSpPr>
              <p:cNvPr id="6" name="任意多边形: 形状 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58" name="文本占位符 57"/>
          <p:cNvSpPr>
            <a:spLocks noGrp="1"/>
          </p:cNvSpPr>
          <p:nvPr>
            <p:ph type="body" sz="quarter" idx="10" hasCustomPrompt="1"/>
          </p:nvPr>
        </p:nvSpPr>
        <p:spPr>
          <a:xfrm>
            <a:off x="3096302" y="2384548"/>
            <a:ext cx="870751" cy="757130"/>
          </a:xfrm>
          <a:prstGeom prst="rect">
            <a:avLst/>
          </a:prstGeom>
          <a:noFill/>
        </p:spPr>
        <p:txBody>
          <a:bodyPr wrap="none" rtlCol="0">
            <a:spAutoFit/>
          </a:bodyPr>
          <a:lstStyle>
            <a:lvl1pPr marL="0" indent="0">
              <a:buFont typeface="Arial" panose="020B0604020202020204" pitchFamily="34" charset="0"/>
              <a:buNone/>
              <a:defRPr lang="zh-CN" altLang="en-US" sz="4800" dirty="0">
                <a:solidFill>
                  <a:schemeClr val="bg1">
                    <a:lumMod val="85000"/>
                  </a:schemeClr>
                </a:solidFill>
              </a:defRPr>
            </a:lvl1pPr>
          </a:lstStyle>
          <a:p>
            <a:pPr marL="0" lvl="0" defTabSz="457200"/>
            <a:r>
              <a:rPr lang="en-US" altLang="zh-CN" dirty="0"/>
              <a:t>01</a:t>
            </a:r>
            <a:endParaRPr lang="zh-CN" altLang="en-US" dirty="0"/>
          </a:p>
        </p:txBody>
      </p:sp>
      <p:sp>
        <p:nvSpPr>
          <p:cNvPr id="46" name="矩形 45"/>
          <p:cNvSpPr/>
          <p:nvPr userDrawn="1"/>
        </p:nvSpPr>
        <p:spPr>
          <a:xfrm>
            <a:off x="4656138" y="-17934"/>
            <a:ext cx="2879725" cy="4239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3576767" y="2176047"/>
            <a:ext cx="241660" cy="2433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userDrawn="1"/>
        </p:nvCxnSpPr>
        <p:spPr>
          <a:xfrm>
            <a:off x="3198813" y="3297138"/>
            <a:ext cx="36285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a:off x="3198813" y="3295641"/>
            <a:ext cx="28971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7442199" y="2368857"/>
            <a:ext cx="93664" cy="5454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标题 9"/>
          <p:cNvSpPr>
            <a:spLocks noGrp="1"/>
          </p:cNvSpPr>
          <p:nvPr>
            <p:ph type="title" hasCustomPrompt="1"/>
          </p:nvPr>
        </p:nvSpPr>
        <p:spPr>
          <a:xfrm>
            <a:off x="3867728" y="2078754"/>
            <a:ext cx="2133918" cy="978729"/>
          </a:xfrm>
          <a:prstGeom prst="rect">
            <a:avLst/>
          </a:prstGeom>
        </p:spPr>
        <p:txBody>
          <a:bodyPr wrap="none">
            <a:spAutoFit/>
          </a:bodyPr>
          <a:lstStyle>
            <a:lvl1pPr>
              <a:defRPr lang="zh-CN" altLang="en-US" sz="3600" b="1" dirty="0">
                <a:solidFill>
                  <a:schemeClr val="tx1">
                    <a:lumMod val="75000"/>
                    <a:lumOff val="25000"/>
                  </a:schemeClr>
                </a:solidFill>
                <a:latin typeface="+mn-lt"/>
                <a:ea typeface="+mn-ea"/>
                <a:cs typeface="+mn-cs"/>
              </a:defRPr>
            </a:lvl1pPr>
          </a:lstStyle>
          <a:p>
            <a:pPr marL="0" lvl="0" defTabSz="457200">
              <a:lnSpc>
                <a:spcPct val="80000"/>
              </a:lnSpc>
            </a:pPr>
            <a:r>
              <a:rPr lang="en-US" altLang="zh-CN" dirty="0"/>
              <a:t>Add </a:t>
            </a:r>
            <a:br>
              <a:rPr lang="en-US" altLang="zh-CN" dirty="0"/>
            </a:br>
            <a:r>
              <a:rPr lang="en-US" altLang="zh-CN" dirty="0"/>
              <a:t>your title</a:t>
            </a:r>
            <a:endParaRPr lang="zh-CN" altLang="en-US" dirty="0"/>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页1">
    <p:spTree>
      <p:nvGrpSpPr>
        <p:cNvPr id="1" name=""/>
        <p:cNvGrpSpPr/>
        <p:nvPr/>
      </p:nvGrpSpPr>
      <p:grpSpPr>
        <a:xfrm>
          <a:off x="0" y="0"/>
          <a:ext cx="0" cy="0"/>
          <a:chOff x="0" y="0"/>
          <a:chExt cx="0" cy="0"/>
        </a:xfrm>
      </p:grpSpPr>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55" name="图片占位符 48"/>
          <p:cNvSpPr>
            <a:spLocks noGrp="1"/>
          </p:cNvSpPr>
          <p:nvPr>
            <p:ph type="pic" sz="quarter" idx="10"/>
          </p:nvPr>
        </p:nvSpPr>
        <p:spPr>
          <a:xfrm>
            <a:off x="1872157" y="1850540"/>
            <a:ext cx="2761455" cy="4100918"/>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2">
    <p:spTree>
      <p:nvGrpSpPr>
        <p:cNvPr id="1" name=""/>
        <p:cNvGrpSpPr/>
        <p:nvPr/>
      </p:nvGrpSpPr>
      <p:grpSpPr>
        <a:xfrm>
          <a:off x="0" y="0"/>
          <a:ext cx="0" cy="0"/>
          <a:chOff x="0" y="0"/>
          <a:chExt cx="0" cy="0"/>
        </a:xfrm>
      </p:grpSpPr>
      <p:sp>
        <p:nvSpPr>
          <p:cNvPr id="54" name="矩形 53"/>
          <p:cNvSpPr/>
          <p:nvPr userDrawn="1"/>
        </p:nvSpPr>
        <p:spPr>
          <a:xfrm>
            <a:off x="708025" y="2423409"/>
            <a:ext cx="2141933" cy="3120141"/>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4276536" y="2000253"/>
            <a:ext cx="5756667" cy="36099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图片占位符 48"/>
          <p:cNvSpPr>
            <a:spLocks noGrp="1"/>
          </p:cNvSpPr>
          <p:nvPr>
            <p:ph type="pic" sz="quarter" idx="10"/>
          </p:nvPr>
        </p:nvSpPr>
        <p:spPr>
          <a:xfrm>
            <a:off x="1779846" y="1737916"/>
            <a:ext cx="2761455" cy="410091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页3">
    <p:spTree>
      <p:nvGrpSpPr>
        <p:cNvPr id="1" name=""/>
        <p:cNvGrpSpPr/>
        <p:nvPr/>
      </p:nvGrpSpPr>
      <p:grpSpPr>
        <a:xfrm>
          <a:off x="0" y="0"/>
          <a:ext cx="0" cy="0"/>
          <a:chOff x="0" y="0"/>
          <a:chExt cx="0" cy="0"/>
        </a:xfrm>
      </p:grpSpPr>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57" name="图片占位符 48"/>
          <p:cNvSpPr>
            <a:spLocks noGrp="1"/>
          </p:cNvSpPr>
          <p:nvPr>
            <p:ph type="pic" sz="quarter" idx="11"/>
          </p:nvPr>
        </p:nvSpPr>
        <p:spPr>
          <a:xfrm>
            <a:off x="986581" y="4049827"/>
            <a:ext cx="1135674" cy="1141728"/>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56" name="图片占位符 48"/>
          <p:cNvSpPr>
            <a:spLocks noGrp="1"/>
          </p:cNvSpPr>
          <p:nvPr>
            <p:ph type="pic" sz="quarter" idx="10"/>
          </p:nvPr>
        </p:nvSpPr>
        <p:spPr>
          <a:xfrm>
            <a:off x="986581" y="2287272"/>
            <a:ext cx="1135674" cy="1141728"/>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34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png"/><Relationship Id="rId4" Type="http://schemas.microsoft.com/office/2007/relationships/media" Target="../media/media1.m4a"/><Relationship Id="rId3" Type="http://schemas.openxmlformats.org/officeDocument/2006/relationships/audio" Target="../media/media1.m4a"/><Relationship Id="rId2" Type="http://schemas.openxmlformats.org/officeDocument/2006/relationships/image" Target="../media/image14.png"/><Relationship Id="rId1" Type="http://schemas.openxmlformats.org/officeDocument/2006/relationships/image" Target="../media/image13.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5.png"/><Relationship Id="rId3" Type="http://schemas.microsoft.com/office/2007/relationships/media" Target="../media/media10.m4a"/><Relationship Id="rId2" Type="http://schemas.openxmlformats.org/officeDocument/2006/relationships/audio" Target="../media/media10.m4a"/><Relationship Id="rId1" Type="http://schemas.openxmlformats.org/officeDocument/2006/relationships/image" Target="../media/image3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image" Target="../media/image15.png"/><Relationship Id="rId3" Type="http://schemas.microsoft.com/office/2007/relationships/media" Target="../media/media11.m4a"/><Relationship Id="rId2" Type="http://schemas.openxmlformats.org/officeDocument/2006/relationships/audio" Target="../media/media11.m4a"/><Relationship Id="rId1" Type="http://schemas.openxmlformats.org/officeDocument/2006/relationships/image" Target="../media/image38.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media" Target="../media/media12.m4a"/><Relationship Id="rId4" Type="http://schemas.openxmlformats.org/officeDocument/2006/relationships/audio" Target="../media/media12.m4a"/><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media" Target="../media/media13.m4a"/><Relationship Id="rId4" Type="http://schemas.openxmlformats.org/officeDocument/2006/relationships/audio" Target="../media/media13.m4a"/><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media" Target="../media/media14.m4a"/><Relationship Id="rId4" Type="http://schemas.openxmlformats.org/officeDocument/2006/relationships/audio" Target="../media/media14.m4a"/><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media" Target="../media/media15.m4a"/><Relationship Id="rId4" Type="http://schemas.openxmlformats.org/officeDocument/2006/relationships/audio" Target="../media/media15.m4a"/><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15.png"/><Relationship Id="rId5" Type="http://schemas.microsoft.com/office/2007/relationships/media" Target="../media/media16.m4a"/><Relationship Id="rId4" Type="http://schemas.openxmlformats.org/officeDocument/2006/relationships/audio" Target="../media/media16.m4a"/><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5.png"/><Relationship Id="rId3" Type="http://schemas.microsoft.com/office/2007/relationships/media" Target="../media/media17.m4a"/><Relationship Id="rId2" Type="http://schemas.openxmlformats.org/officeDocument/2006/relationships/audio" Target="../media/media17.m4a"/><Relationship Id="rId1" Type="http://schemas.openxmlformats.org/officeDocument/2006/relationships/image" Target="../media/image53.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5.png"/><Relationship Id="rId3" Type="http://schemas.microsoft.com/office/2007/relationships/media" Target="../media/media18.m4a"/><Relationship Id="rId2" Type="http://schemas.openxmlformats.org/officeDocument/2006/relationships/audio" Target="../media/media18.m4a"/><Relationship Id="rId1" Type="http://schemas.openxmlformats.org/officeDocument/2006/relationships/image" Target="../media/image5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5.png"/><Relationship Id="rId2" Type="http://schemas.microsoft.com/office/2007/relationships/media" Target="../media/media19.m4a"/><Relationship Id="rId1" Type="http://schemas.openxmlformats.org/officeDocument/2006/relationships/audio" Target="../media/media19.m4a"/></Relationships>
</file>

<file path=ppt/slides/_rels/slide2.xml.rels><?xml version="1.0" encoding="UTF-8" standalone="yes"?>
<Relationships xmlns="http://schemas.openxmlformats.org/package/2006/relationships"><Relationship Id="rId9" Type="http://schemas.openxmlformats.org/officeDocument/2006/relationships/audio" Target="../media/media2.m4a"/><Relationship Id="rId8" Type="http://schemas.openxmlformats.org/officeDocument/2006/relationships/image" Target="../media/image21.png"/><Relationship Id="rId7" Type="http://schemas.openxmlformats.org/officeDocument/2006/relationships/image" Target="../media/image20.jpeg"/><Relationship Id="rId6" Type="http://schemas.openxmlformats.org/officeDocument/2006/relationships/tags" Target="../tags/tag2.xml"/><Relationship Id="rId5" Type="http://schemas.openxmlformats.org/officeDocument/2006/relationships/image" Target="../media/image19.jpe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png"/><Relationship Id="rId12" Type="http://schemas.openxmlformats.org/officeDocument/2006/relationships/slideLayout" Target="../slideLayouts/slideLayout12.xml"/><Relationship Id="rId11" Type="http://schemas.openxmlformats.org/officeDocument/2006/relationships/image" Target="../media/image15.png"/><Relationship Id="rId10" Type="http://schemas.microsoft.com/office/2007/relationships/media" Target="../media/media2.m4a"/><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5.png"/><Relationship Id="rId2" Type="http://schemas.microsoft.com/office/2007/relationships/media" Target="../media/media20.m4a"/><Relationship Id="rId1" Type="http://schemas.openxmlformats.org/officeDocument/2006/relationships/audio" Target="../media/media20.m4a"/></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5.png"/><Relationship Id="rId2" Type="http://schemas.microsoft.com/office/2007/relationships/media" Target="../media/media3.m4a"/><Relationship Id="rId1" Type="http://schemas.openxmlformats.org/officeDocument/2006/relationships/audio" Target="../media/media3.m4a"/></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15.png"/><Relationship Id="rId7" Type="http://schemas.microsoft.com/office/2007/relationships/media" Target="../media/media4.m4a"/><Relationship Id="rId6" Type="http://schemas.openxmlformats.org/officeDocument/2006/relationships/audio" Target="../media/media4.m4a"/><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0" Type="http://schemas.openxmlformats.org/officeDocument/2006/relationships/notesSlide" Target="../notesSlides/notesSlide1.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8.xml"/><Relationship Id="rId6" Type="http://schemas.openxmlformats.org/officeDocument/2006/relationships/image" Target="../media/image15.png"/><Relationship Id="rId5" Type="http://schemas.microsoft.com/office/2007/relationships/media" Target="../media/media5.m4a"/><Relationship Id="rId4" Type="http://schemas.openxmlformats.org/officeDocument/2006/relationships/audio" Target="../media/media5.m4a"/><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15.png"/><Relationship Id="rId7" Type="http://schemas.microsoft.com/office/2007/relationships/media" Target="../media/media6.m4a"/><Relationship Id="rId6" Type="http://schemas.openxmlformats.org/officeDocument/2006/relationships/audio" Target="../media/media6.m4a"/><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0" Type="http://schemas.openxmlformats.org/officeDocument/2006/relationships/notesSlide" Target="../notesSlides/notesSlide3.xml"/><Relationship Id="rId1" Type="http://schemas.openxmlformats.org/officeDocument/2006/relationships/image" Target="../media/image3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5.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microsoft.com/office/2007/relationships/media" Target="../media/media8.m4a"/><Relationship Id="rId2" Type="http://schemas.openxmlformats.org/officeDocument/2006/relationships/audio" Target="../media/media8.m4a"/><Relationship Id="rId1" Type="http://schemas.openxmlformats.org/officeDocument/2006/relationships/image" Target="../media/image3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5.png"/><Relationship Id="rId3" Type="http://schemas.microsoft.com/office/2007/relationships/media" Target="../media/media9.m4a"/><Relationship Id="rId2" Type="http://schemas.openxmlformats.org/officeDocument/2006/relationships/audio" Target="../media/media9.m4a"/><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rot="16200000">
            <a:off x="6394882" y="4862258"/>
            <a:ext cx="1518364" cy="646331"/>
          </a:xfrm>
          <a:prstGeom prst="rect">
            <a:avLst/>
          </a:prstGeom>
          <a:noFill/>
        </p:spPr>
        <p:txBody>
          <a:bodyPr wrap="none" rtlCol="0">
            <a:spAutoFit/>
          </a:bodyPr>
          <a:lstStyle/>
          <a:p>
            <a:r>
              <a:rPr lang="en-US" altLang="zh-CN" sz="3600" spc="600" dirty="0">
                <a:solidFill>
                  <a:schemeClr val="tx1">
                    <a:alpha val="10000"/>
                  </a:schemeClr>
                </a:solidFill>
              </a:rPr>
              <a:t>2019</a:t>
            </a:r>
            <a:endParaRPr lang="zh-CN" altLang="en-US" sz="3600" spc="600" dirty="0">
              <a:solidFill>
                <a:schemeClr val="tx1">
                  <a:alpha val="10000"/>
                </a:schemeClr>
              </a:solidFill>
            </a:endParaRPr>
          </a:p>
        </p:txBody>
      </p:sp>
      <p:pic>
        <p:nvPicPr>
          <p:cNvPr id="8" name="图片占位符 7" descr="C:\Users\XM\Downloads\chris-coe-CoKsykDxKO4-unsplash.jpgchris-coe-CoKsykDxKO4-unsplash"/>
          <p:cNvPicPr>
            <a:picLocks noGrp="1" noChangeAspect="1"/>
          </p:cNvPicPr>
          <p:nvPr>
            <p:ph type="pic" sz="quarter" idx="10"/>
          </p:nvPr>
        </p:nvPicPr>
        <p:blipFill>
          <a:blip r:embed="rId1"/>
          <a:srcRect/>
          <a:stretch>
            <a:fillRect/>
          </a:stretch>
        </p:blipFill>
        <p:spPr>
          <a:xfrm>
            <a:off x="5615940" y="1731010"/>
            <a:ext cx="5615305" cy="3743325"/>
          </a:xfrm>
        </p:spPr>
      </p:pic>
      <p:sp>
        <p:nvSpPr>
          <p:cNvPr id="3" name="文本占位符 2"/>
          <p:cNvSpPr>
            <a:spLocks noGrp="1"/>
          </p:cNvSpPr>
          <p:nvPr>
            <p:ph type="body" sz="quarter" idx="11"/>
          </p:nvPr>
        </p:nvSpPr>
        <p:spPr>
          <a:xfrm>
            <a:off x="600710" y="1929130"/>
            <a:ext cx="5492750" cy="1696720"/>
          </a:xfrm>
        </p:spPr>
        <p:txBody>
          <a:bodyPr wrap="square"/>
          <a:lstStyle/>
          <a:p>
            <a:pPr algn="l">
              <a:lnSpc>
                <a:spcPct val="100000"/>
              </a:lnSpc>
            </a:pPr>
            <a:r>
              <a:rPr lang="zh-CN" altLang="zh-CN">
                <a:latin typeface="微软雅黑" panose="020B0503020204020204" charset="-122"/>
                <a:ea typeface="微软雅黑" panose="020B0503020204020204" charset="-122"/>
                <a:sym typeface="+mn-ea"/>
              </a:rPr>
              <a:t>期末项目</a:t>
            </a:r>
            <a:endParaRPr lang="zh-CN" altLang="zh-CN">
              <a:latin typeface="微软雅黑" panose="020B0503020204020204" charset="-122"/>
              <a:ea typeface="微软雅黑" panose="020B0503020204020204" charset="-122"/>
              <a:sym typeface="+mn-ea"/>
            </a:endParaRPr>
          </a:p>
          <a:p>
            <a:pPr algn="l">
              <a:lnSpc>
                <a:spcPct val="100000"/>
              </a:lnSpc>
            </a:pPr>
            <a:r>
              <a:rPr lang="en-US" altLang="zh-CN">
                <a:latin typeface="微软雅黑" panose="020B0503020204020204" charset="-122"/>
                <a:ea typeface="微软雅黑" panose="020B0503020204020204" charset="-122"/>
                <a:sym typeface="+mn-ea"/>
              </a:rPr>
              <a:t>i</a:t>
            </a:r>
            <a:r>
              <a:rPr lang="zh-CN" altLang="en-US">
                <a:latin typeface="微软雅黑" panose="020B0503020204020204" charset="-122"/>
                <a:ea typeface="微软雅黑" panose="020B0503020204020204" charset="-122"/>
                <a:sym typeface="+mn-ea"/>
              </a:rPr>
              <a:t>相册</a:t>
            </a:r>
            <a:endParaRPr lang="zh-CN" altLang="en-US" dirty="0"/>
          </a:p>
        </p:txBody>
      </p:sp>
      <p:sp>
        <p:nvSpPr>
          <p:cNvPr id="4" name="文本占位符 3"/>
          <p:cNvSpPr>
            <a:spLocks noGrp="1"/>
          </p:cNvSpPr>
          <p:nvPr>
            <p:ph type="body" sz="quarter" idx="12"/>
          </p:nvPr>
        </p:nvSpPr>
        <p:spPr>
          <a:xfrm>
            <a:off x="697230" y="4151630"/>
            <a:ext cx="2323465" cy="257175"/>
          </a:xfrm>
        </p:spPr>
        <p:txBody>
          <a:bodyPr wrap="square"/>
          <a:lstStyle/>
          <a:p>
            <a:r>
              <a:rPr dirty="0"/>
              <a:t>项目负责人：林晓君  </a:t>
            </a:r>
            <a:endParaRPr dirty="0"/>
          </a:p>
        </p:txBody>
      </p:sp>
      <p:sp>
        <p:nvSpPr>
          <p:cNvPr id="5" name="文本占位符 4"/>
          <p:cNvSpPr>
            <a:spLocks noGrp="1"/>
          </p:cNvSpPr>
          <p:nvPr>
            <p:ph type="body" sz="quarter" idx="13"/>
          </p:nvPr>
        </p:nvSpPr>
        <p:spPr>
          <a:xfrm>
            <a:off x="596900" y="4549140"/>
            <a:ext cx="1510030" cy="257175"/>
          </a:xfrm>
        </p:spPr>
        <p:txBody>
          <a:bodyPr wrap="square"/>
          <a:lstStyle/>
          <a:p>
            <a:r>
              <a:rPr lang="en-US" altLang="zh-CN" dirty="0"/>
              <a:t>2019 /12/ 31</a:t>
            </a:r>
            <a:endParaRPr lang="zh-CN" altLang="en-US" dirty="0"/>
          </a:p>
        </p:txBody>
      </p:sp>
      <p:sp>
        <p:nvSpPr>
          <p:cNvPr id="6" name="文本占位符 5"/>
          <p:cNvSpPr>
            <a:spLocks noGrp="1"/>
          </p:cNvSpPr>
          <p:nvPr>
            <p:ph type="body" sz="quarter" idx="14"/>
          </p:nvPr>
        </p:nvSpPr>
        <p:spPr>
          <a:xfrm>
            <a:off x="606425" y="1565910"/>
            <a:ext cx="2143125" cy="339725"/>
          </a:xfrm>
        </p:spPr>
        <p:txBody>
          <a:bodyPr wrap="square"/>
          <a:lstStyle/>
          <a:p>
            <a:r>
              <a:rPr lang="en-US" altLang="zh-CN" dirty="0"/>
              <a:t>API-ML-AI</a:t>
            </a:r>
            <a:endParaRPr lang="zh-CN" altLang="en-US" dirty="0"/>
          </a:p>
        </p:txBody>
      </p:sp>
      <p:pic>
        <p:nvPicPr>
          <p:cNvPr id="4097" name="图片 1" descr="资源 1"/>
          <p:cNvPicPr>
            <a:picLocks noChangeAspect="1"/>
          </p:cNvPicPr>
          <p:nvPr/>
        </p:nvPicPr>
        <p:blipFill>
          <a:blip r:embed="rId2"/>
          <a:stretch>
            <a:fillRect/>
          </a:stretch>
        </p:blipFill>
        <p:spPr>
          <a:xfrm>
            <a:off x="2277745" y="2987040"/>
            <a:ext cx="742950" cy="475615"/>
          </a:xfrm>
          <a:prstGeom prst="rect">
            <a:avLst/>
          </a:prstGeom>
          <a:noFill/>
          <a:ln w="9525">
            <a:noFill/>
          </a:ln>
        </p:spPr>
      </p:pic>
      <p:pic>
        <p:nvPicPr>
          <p:cNvPr id="2" name="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282700" y="301625"/>
            <a:ext cx="495300" cy="495300"/>
          </a:xfrm>
          <a:prstGeom prst="rect">
            <a:avLst/>
          </a:prstGeom>
        </p:spPr>
      </p:pic>
    </p:spTree>
  </p:cSld>
  <p:clrMapOvr>
    <a:masterClrMapping/>
  </p:clrMapOvr>
  <p:transition spd="slow" advTm="1875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7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704975" y="1972310"/>
            <a:ext cx="8488680" cy="35680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i相册产品结构图.2"/>
          <p:cNvPicPr>
            <a:picLocks noChangeAspect="1"/>
          </p:cNvPicPr>
          <p:nvPr/>
        </p:nvPicPr>
        <p:blipFill>
          <a:blip r:embed="rId1"/>
          <a:stretch>
            <a:fillRect/>
          </a:stretch>
        </p:blipFill>
        <p:spPr>
          <a:xfrm>
            <a:off x="1162685" y="0"/>
            <a:ext cx="10021570" cy="7929880"/>
          </a:xfrm>
          <a:prstGeom prst="rect">
            <a:avLst/>
          </a:prstGeom>
        </p:spPr>
      </p:pic>
      <p:grpSp>
        <p:nvGrpSpPr>
          <p:cNvPr id="2" name="组合 1"/>
          <p:cNvGrpSpPr/>
          <p:nvPr/>
        </p:nvGrpSpPr>
        <p:grpSpPr>
          <a:xfrm>
            <a:off x="9939655" y="424180"/>
            <a:ext cx="1927860" cy="2731770"/>
            <a:chOff x="6035" y="2919"/>
            <a:chExt cx="3036" cy="4302"/>
          </a:xfrm>
        </p:grpSpPr>
        <p:sp>
          <p:nvSpPr>
            <p:cNvPr id="17" name="矩形 16"/>
            <p:cNvSpPr/>
            <p:nvPr/>
          </p:nvSpPr>
          <p:spPr>
            <a:xfrm>
              <a:off x="6035" y="2919"/>
              <a:ext cx="3035" cy="430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671" y="4284"/>
              <a:ext cx="400" cy="1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标题 31"/>
          <p:cNvSpPr>
            <a:spLocks noGrp="1"/>
          </p:cNvSpPr>
          <p:nvPr>
            <p:ph type="title"/>
          </p:nvPr>
        </p:nvSpPr>
        <p:spPr>
          <a:xfrm>
            <a:off x="589280" y="495935"/>
            <a:ext cx="2009775" cy="1272540"/>
          </a:xfrm>
        </p:spPr>
        <p:txBody>
          <a:bodyPr wrap="square"/>
          <a:lstStyle/>
          <a:p>
            <a:pPr>
              <a:lnSpc>
                <a:spcPct val="120000"/>
              </a:lnSpc>
            </a:pPr>
            <a:r>
              <a:rPr lang="en-US" altLang="zh-CN" dirty="0"/>
              <a:t>i</a:t>
            </a:r>
            <a:r>
              <a:rPr dirty="0"/>
              <a:t>相册产品结构图</a:t>
            </a:r>
            <a:endParaRPr dirty="0"/>
          </a:p>
        </p:txBody>
      </p:sp>
      <p:sp>
        <p:nvSpPr>
          <p:cNvPr id="5" name="矩形 4"/>
          <p:cNvSpPr/>
          <p:nvPr/>
        </p:nvSpPr>
        <p:spPr>
          <a:xfrm>
            <a:off x="5716270" y="2181225"/>
            <a:ext cx="1999615" cy="283908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00" strike="noStrike" noProof="1"/>
          </a:p>
        </p:txBody>
      </p:sp>
      <p:sp>
        <p:nvSpPr>
          <p:cNvPr id="13316" name="文本框 3"/>
          <p:cNvSpPr txBox="1"/>
          <p:nvPr/>
        </p:nvSpPr>
        <p:spPr>
          <a:xfrm>
            <a:off x="6049857" y="5189643"/>
            <a:ext cx="1769533" cy="501650"/>
          </a:xfrm>
          <a:prstGeom prst="rect">
            <a:avLst/>
          </a:prstGeom>
          <a:noFill/>
          <a:ln w="9525">
            <a:noFill/>
          </a:ln>
        </p:spPr>
        <p:txBody>
          <a:bodyPr wrap="square" anchor="t">
            <a:spAutoFit/>
          </a:bodyPr>
          <a:p>
            <a:r>
              <a:rPr lang="zh-CN" altLang="en-US" sz="2665">
                <a:solidFill>
                  <a:srgbClr val="FF0000"/>
                </a:solidFill>
                <a:latin typeface="微软雅黑" panose="020B0503020204020204" charset="-122"/>
                <a:ea typeface="微软雅黑" panose="020B0503020204020204" charset="-122"/>
              </a:rPr>
              <a:t>主要功能</a:t>
            </a:r>
            <a:endParaRPr lang="zh-CN" altLang="en-US" sz="2665">
              <a:solidFill>
                <a:srgbClr val="FF0000"/>
              </a:solidFill>
              <a:latin typeface="微软雅黑" panose="020B0503020204020204" charset="-122"/>
              <a:ea typeface="微软雅黑" panose="020B0503020204020204" charset="-122"/>
            </a:endParaRPr>
          </a:p>
        </p:txBody>
      </p:sp>
      <p:pic>
        <p:nvPicPr>
          <p:cNvPr id="3" name="1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0339705" y="884555"/>
            <a:ext cx="495300" cy="495300"/>
          </a:xfrm>
          <a:prstGeom prst="rect">
            <a:avLst/>
          </a:prstGeom>
        </p:spPr>
      </p:pic>
    </p:spTree>
  </p:cSld>
  <p:clrMapOvr>
    <a:masterClrMapping/>
  </p:clrMapOvr>
  <p:transition spd="slow" advTm="20305">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95325" y="6292750"/>
            <a:ext cx="10801350" cy="3266"/>
            <a:chOff x="695325" y="6292750"/>
            <a:chExt cx="10801350" cy="3266"/>
          </a:xfrm>
        </p:grpSpPr>
        <p:cxnSp>
          <p:nvCxnSpPr>
            <p:cNvPr id="10" name="直接连接符 9"/>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118850"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i相册产品功能结构图.2"/>
          <p:cNvPicPr>
            <a:picLocks noChangeAspect="1"/>
          </p:cNvPicPr>
          <p:nvPr/>
        </p:nvPicPr>
        <p:blipFill>
          <a:blip r:embed="rId1"/>
          <a:srcRect t="11496" r="2926"/>
          <a:stretch>
            <a:fillRect/>
          </a:stretch>
        </p:blipFill>
        <p:spPr>
          <a:xfrm>
            <a:off x="1802765" y="19050"/>
            <a:ext cx="10365105" cy="6838950"/>
          </a:xfrm>
          <a:prstGeom prst="rect">
            <a:avLst/>
          </a:prstGeom>
        </p:spPr>
      </p:pic>
      <p:sp>
        <p:nvSpPr>
          <p:cNvPr id="32" name="标题 31"/>
          <p:cNvSpPr>
            <a:spLocks noGrp="1"/>
          </p:cNvSpPr>
          <p:nvPr>
            <p:ph type="title"/>
          </p:nvPr>
        </p:nvSpPr>
        <p:spPr>
          <a:xfrm>
            <a:off x="695325" y="4627880"/>
            <a:ext cx="2296160" cy="1076325"/>
          </a:xfrm>
        </p:spPr>
        <p:txBody>
          <a:bodyPr wrap="square"/>
          <a:lstStyle/>
          <a:p>
            <a:pPr>
              <a:lnSpc>
                <a:spcPct val="100000"/>
              </a:lnSpc>
            </a:pPr>
            <a:r>
              <a:rPr lang="en-US" altLang="zh-CN" dirty="0"/>
              <a:t>i</a:t>
            </a:r>
            <a:r>
              <a:rPr dirty="0"/>
              <a:t>相册产品功能结构图</a:t>
            </a:r>
            <a:endParaRPr dirty="0"/>
          </a:p>
        </p:txBody>
      </p:sp>
      <p:pic>
        <p:nvPicPr>
          <p:cNvPr id="3" name="11">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0702925" y="304800"/>
            <a:ext cx="495300" cy="495300"/>
          </a:xfrm>
          <a:prstGeom prst="rect">
            <a:avLst/>
          </a:prstGeom>
        </p:spPr>
      </p:pic>
    </p:spTree>
  </p:cSld>
  <p:clrMapOvr>
    <a:masterClrMapping/>
  </p:clrMapOvr>
  <p:transition spd="slow" advTm="21899">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0969625" y="5695868"/>
            <a:ext cx="1323975" cy="1200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74750" y="699990"/>
            <a:ext cx="1323975" cy="1714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77520" y="1046480"/>
            <a:ext cx="1097280" cy="645160"/>
          </a:xfrm>
          <a:prstGeom prst="rect">
            <a:avLst/>
          </a:prstGeom>
          <a:noFill/>
        </p:spPr>
        <p:txBody>
          <a:bodyPr wrap="none" rtlCol="0">
            <a:spAutoFit/>
          </a:bodyPr>
          <a:lstStyle/>
          <a:p>
            <a:r>
              <a:rPr lang="zh-CN" altLang="en-US" sz="3600" b="1" dirty="0"/>
              <a:t>原型</a:t>
            </a:r>
            <a:endParaRPr lang="zh-CN" altLang="en-US" sz="3600" b="1" dirty="0"/>
          </a:p>
        </p:txBody>
      </p:sp>
      <p:grpSp>
        <p:nvGrpSpPr>
          <p:cNvPr id="30" name="组合 29"/>
          <p:cNvGrpSpPr/>
          <p:nvPr/>
        </p:nvGrpSpPr>
        <p:grpSpPr>
          <a:xfrm>
            <a:off x="695325" y="6292750"/>
            <a:ext cx="10801350" cy="3266"/>
            <a:chOff x="695325" y="6292750"/>
            <a:chExt cx="10801350" cy="3266"/>
          </a:xfrm>
        </p:grpSpPr>
        <p:cxnSp>
          <p:nvCxnSpPr>
            <p:cNvPr id="31" name="直接连接符 30"/>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774825" y="935990"/>
            <a:ext cx="1214120" cy="521970"/>
          </a:xfrm>
          <a:prstGeom prst="rect">
            <a:avLst/>
          </a:prstGeom>
        </p:spPr>
        <p:txBody>
          <a:bodyPr wrap="square">
            <a:spAutoFit/>
          </a:bodyPr>
          <a:lstStyle/>
          <a:p>
            <a:r>
              <a:rPr lang="zh-CN" altLang="en-US" sz="1400" dirty="0">
                <a:solidFill>
                  <a:schemeClr val="tx1">
                    <a:lumMod val="75000"/>
                    <a:lumOff val="25000"/>
                  </a:schemeClr>
                </a:solidFill>
              </a:rPr>
              <a:t>通用物体和场景识别</a:t>
            </a:r>
            <a:endParaRPr lang="zh-CN" altLang="en-US" sz="1400" dirty="0">
              <a:solidFill>
                <a:schemeClr val="tx1">
                  <a:lumMod val="75000"/>
                  <a:lumOff val="25000"/>
                </a:schemeClr>
              </a:solidFill>
            </a:endParaRPr>
          </a:p>
        </p:txBody>
      </p:sp>
      <p:sp>
        <p:nvSpPr>
          <p:cNvPr id="2" name="矩形 1"/>
          <p:cNvSpPr/>
          <p:nvPr/>
        </p:nvSpPr>
        <p:spPr>
          <a:xfrm>
            <a:off x="698593" y="5299052"/>
            <a:ext cx="84230" cy="187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988945" y="731520"/>
            <a:ext cx="8916630" cy="4936470"/>
            <a:chOff x="4707" y="615"/>
            <a:chExt cx="14495" cy="8025"/>
          </a:xfrm>
        </p:grpSpPr>
        <p:pic>
          <p:nvPicPr>
            <p:cNvPr id="15362" name="图片 1" descr="首页"/>
            <p:cNvPicPr>
              <a:picLocks noChangeAspect="1"/>
            </p:cNvPicPr>
            <p:nvPr/>
          </p:nvPicPr>
          <p:blipFill>
            <a:blip r:embed="rId1"/>
            <a:stretch>
              <a:fillRect/>
            </a:stretch>
          </p:blipFill>
          <p:spPr>
            <a:xfrm>
              <a:off x="4707" y="615"/>
              <a:ext cx="4801" cy="8025"/>
            </a:xfrm>
            <a:prstGeom prst="rect">
              <a:avLst/>
            </a:prstGeom>
            <a:noFill/>
            <a:ln w="9525">
              <a:noFill/>
            </a:ln>
            <a:effectLst>
              <a:outerShdw blurRad="558800" dist="228600" dir="2700000" algn="tl" rotWithShape="0">
                <a:prstClr val="black">
                  <a:alpha val="40000"/>
                </a:prstClr>
              </a:outerShdw>
            </a:effectLst>
          </p:spPr>
        </p:pic>
        <p:pic>
          <p:nvPicPr>
            <p:cNvPr id="5" name="图片 4"/>
            <p:cNvPicPr>
              <a:picLocks noChangeAspect="1"/>
            </p:cNvPicPr>
            <p:nvPr/>
          </p:nvPicPr>
          <p:blipFill>
            <a:blip r:embed="rId2"/>
            <a:stretch>
              <a:fillRect/>
            </a:stretch>
          </p:blipFill>
          <p:spPr>
            <a:xfrm>
              <a:off x="9690" y="615"/>
              <a:ext cx="4661" cy="7818"/>
            </a:xfrm>
            <a:prstGeom prst="rect">
              <a:avLst/>
            </a:prstGeom>
            <a:effectLst>
              <a:outerShdw blurRad="558800" dist="228600" dir="2700000" algn="tl" rotWithShape="0">
                <a:prstClr val="black">
                  <a:alpha val="40000"/>
                </a:prstClr>
              </a:outerShdw>
            </a:effectLst>
          </p:spPr>
        </p:pic>
        <p:pic>
          <p:nvPicPr>
            <p:cNvPr id="7" name="图片 6"/>
            <p:cNvPicPr>
              <a:picLocks noChangeAspect="1"/>
            </p:cNvPicPr>
            <p:nvPr/>
          </p:nvPicPr>
          <p:blipFill>
            <a:blip r:embed="rId3"/>
            <a:stretch>
              <a:fillRect/>
            </a:stretch>
          </p:blipFill>
          <p:spPr>
            <a:xfrm>
              <a:off x="14532" y="615"/>
              <a:ext cx="4670" cy="7818"/>
            </a:xfrm>
            <a:prstGeom prst="rect">
              <a:avLst/>
            </a:prstGeom>
            <a:effectLst>
              <a:outerShdw blurRad="558800" dist="228600" dir="2700000" algn="tl" rotWithShape="0">
                <a:prstClr val="black">
                  <a:alpha val="40000"/>
                </a:prstClr>
              </a:outerShdw>
            </a:effectLst>
          </p:spPr>
        </p:pic>
      </p:grpSp>
      <p:sp>
        <p:nvSpPr>
          <p:cNvPr id="3" name="矩形 2"/>
          <p:cNvSpPr/>
          <p:nvPr/>
        </p:nvSpPr>
        <p:spPr>
          <a:xfrm>
            <a:off x="3931285" y="5727700"/>
            <a:ext cx="1069340" cy="306705"/>
          </a:xfrm>
          <a:prstGeom prst="rect">
            <a:avLst/>
          </a:prstGeom>
        </p:spPr>
        <p:txBody>
          <a:bodyPr wrap="square">
            <a:spAutoFit/>
          </a:bodyPr>
          <a:p>
            <a:r>
              <a:rPr lang="zh-CN" altLang="en-US" sz="1400" dirty="0">
                <a:solidFill>
                  <a:schemeClr val="tx1">
                    <a:lumMod val="75000"/>
                    <a:lumOff val="25000"/>
                  </a:schemeClr>
                </a:solidFill>
              </a:rPr>
              <a:t>相册首页</a:t>
            </a:r>
            <a:endParaRPr lang="zh-CN" altLang="en-US" sz="1400" dirty="0">
              <a:solidFill>
                <a:schemeClr val="tx1">
                  <a:lumMod val="75000"/>
                  <a:lumOff val="25000"/>
                </a:schemeClr>
              </a:solidFill>
            </a:endParaRPr>
          </a:p>
        </p:txBody>
      </p:sp>
      <p:sp>
        <p:nvSpPr>
          <p:cNvPr id="4" name="矩形 3"/>
          <p:cNvSpPr/>
          <p:nvPr/>
        </p:nvSpPr>
        <p:spPr>
          <a:xfrm>
            <a:off x="6952615" y="5695950"/>
            <a:ext cx="1346835" cy="306705"/>
          </a:xfrm>
          <a:prstGeom prst="rect">
            <a:avLst/>
          </a:prstGeom>
        </p:spPr>
        <p:txBody>
          <a:bodyPr wrap="square">
            <a:spAutoFit/>
          </a:bodyPr>
          <a:p>
            <a:r>
              <a:rPr lang="zh-CN" altLang="en-US" sz="1400" dirty="0">
                <a:solidFill>
                  <a:schemeClr val="tx1">
                    <a:lumMod val="75000"/>
                    <a:lumOff val="25000"/>
                  </a:schemeClr>
                </a:solidFill>
              </a:rPr>
              <a:t>图片详情页</a:t>
            </a:r>
            <a:endParaRPr lang="zh-CN" altLang="en-US" sz="1400" dirty="0">
              <a:solidFill>
                <a:schemeClr val="tx1">
                  <a:lumMod val="75000"/>
                  <a:lumOff val="25000"/>
                </a:schemeClr>
              </a:solidFill>
            </a:endParaRPr>
          </a:p>
        </p:txBody>
      </p:sp>
      <p:sp>
        <p:nvSpPr>
          <p:cNvPr id="6" name="矩形 5"/>
          <p:cNvSpPr/>
          <p:nvPr/>
        </p:nvSpPr>
        <p:spPr>
          <a:xfrm>
            <a:off x="9900285" y="5695950"/>
            <a:ext cx="1596390" cy="306705"/>
          </a:xfrm>
          <a:prstGeom prst="rect">
            <a:avLst/>
          </a:prstGeom>
        </p:spPr>
        <p:txBody>
          <a:bodyPr wrap="square">
            <a:spAutoFit/>
          </a:bodyPr>
          <a:p>
            <a:r>
              <a:rPr lang="zh-CN" altLang="en-US" sz="1400" dirty="0">
                <a:solidFill>
                  <a:schemeClr val="tx1">
                    <a:lumMod val="75000"/>
                    <a:lumOff val="25000"/>
                  </a:schemeClr>
                </a:solidFill>
              </a:rPr>
              <a:t>图片识别详情页</a:t>
            </a:r>
            <a:endParaRPr lang="zh-CN" altLang="en-US" sz="1400" dirty="0">
              <a:solidFill>
                <a:schemeClr val="tx1">
                  <a:lumMod val="75000"/>
                  <a:lumOff val="25000"/>
                </a:schemeClr>
              </a:solidFill>
            </a:endParaRPr>
          </a:p>
        </p:txBody>
      </p:sp>
      <p:sp>
        <p:nvSpPr>
          <p:cNvPr id="8" name="矩形 7"/>
          <p:cNvSpPr/>
          <p:nvPr/>
        </p:nvSpPr>
        <p:spPr>
          <a:xfrm>
            <a:off x="8270875" y="1423670"/>
            <a:ext cx="397510" cy="34353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12">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698500" y="1767205"/>
            <a:ext cx="495300" cy="495300"/>
          </a:xfrm>
          <a:prstGeom prst="rect">
            <a:avLst/>
          </a:prstGeom>
        </p:spPr>
      </p:pic>
    </p:spTree>
  </p:cSld>
  <p:clrMapOvr>
    <a:masterClrMapping/>
  </p:clrMapOvr>
  <p:transition spd="slow" advTm="1931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0969625" y="5695868"/>
            <a:ext cx="1323975" cy="1200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74750" y="699990"/>
            <a:ext cx="1323975" cy="1714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77520" y="1046480"/>
            <a:ext cx="1097280" cy="645160"/>
          </a:xfrm>
          <a:prstGeom prst="rect">
            <a:avLst/>
          </a:prstGeom>
          <a:noFill/>
        </p:spPr>
        <p:txBody>
          <a:bodyPr wrap="none" rtlCol="0">
            <a:spAutoFit/>
          </a:bodyPr>
          <a:lstStyle/>
          <a:p>
            <a:r>
              <a:rPr lang="zh-CN" altLang="en-US" sz="3600" b="1" dirty="0"/>
              <a:t>原型</a:t>
            </a:r>
            <a:endParaRPr lang="zh-CN" altLang="en-US" sz="3600" b="1" dirty="0"/>
          </a:p>
        </p:txBody>
      </p:sp>
      <p:grpSp>
        <p:nvGrpSpPr>
          <p:cNvPr id="30" name="组合 29"/>
          <p:cNvGrpSpPr/>
          <p:nvPr/>
        </p:nvGrpSpPr>
        <p:grpSpPr>
          <a:xfrm>
            <a:off x="695325" y="6292750"/>
            <a:ext cx="10801350" cy="3266"/>
            <a:chOff x="695325" y="6292750"/>
            <a:chExt cx="10801350" cy="3266"/>
          </a:xfrm>
        </p:grpSpPr>
        <p:cxnSp>
          <p:nvCxnSpPr>
            <p:cNvPr id="31" name="直接连接符 30"/>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775092" y="936009"/>
            <a:ext cx="3709813" cy="306705"/>
          </a:xfrm>
          <a:prstGeom prst="rect">
            <a:avLst/>
          </a:prstGeom>
        </p:spPr>
        <p:txBody>
          <a:bodyPr wrap="square">
            <a:spAutoFit/>
          </a:bodyPr>
          <a:lstStyle/>
          <a:p>
            <a:r>
              <a:rPr lang="zh-CN" altLang="en-US" sz="1400" dirty="0">
                <a:solidFill>
                  <a:schemeClr val="tx1">
                    <a:lumMod val="75000"/>
                    <a:lumOff val="25000"/>
                  </a:schemeClr>
                </a:solidFill>
              </a:rPr>
              <a:t>图像搜索</a:t>
            </a:r>
            <a:endParaRPr lang="zh-CN" altLang="en-US" sz="1400" dirty="0">
              <a:solidFill>
                <a:schemeClr val="tx1">
                  <a:lumMod val="75000"/>
                  <a:lumOff val="25000"/>
                </a:schemeClr>
              </a:solidFill>
            </a:endParaRPr>
          </a:p>
        </p:txBody>
      </p:sp>
      <p:sp>
        <p:nvSpPr>
          <p:cNvPr id="2" name="矩形 1"/>
          <p:cNvSpPr/>
          <p:nvPr/>
        </p:nvSpPr>
        <p:spPr>
          <a:xfrm>
            <a:off x="698593" y="5299052"/>
            <a:ext cx="84230" cy="187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2799715" y="604520"/>
            <a:ext cx="9009380" cy="5203190"/>
            <a:chOff x="4573" y="634"/>
            <a:chExt cx="16061" cy="9276"/>
          </a:xfrm>
          <a:effectLst>
            <a:outerShdw blurRad="571500" dist="228600" dir="2700000" algn="tl" rotWithShape="0">
              <a:prstClr val="black">
                <a:alpha val="40000"/>
              </a:prstClr>
            </a:outerShdw>
          </a:effectLst>
        </p:grpSpPr>
        <p:pic>
          <p:nvPicPr>
            <p:cNvPr id="4" name="图片 3"/>
            <p:cNvPicPr>
              <a:picLocks noChangeAspect="1"/>
            </p:cNvPicPr>
            <p:nvPr/>
          </p:nvPicPr>
          <p:blipFill>
            <a:blip r:embed="rId1"/>
            <a:stretch>
              <a:fillRect/>
            </a:stretch>
          </p:blipFill>
          <p:spPr>
            <a:xfrm>
              <a:off x="4573" y="634"/>
              <a:ext cx="5400" cy="9060"/>
            </a:xfrm>
            <a:prstGeom prst="rect">
              <a:avLst/>
            </a:prstGeom>
          </p:spPr>
        </p:pic>
        <p:pic>
          <p:nvPicPr>
            <p:cNvPr id="6" name="图片 5"/>
            <p:cNvPicPr>
              <a:picLocks noChangeAspect="1"/>
            </p:cNvPicPr>
            <p:nvPr/>
          </p:nvPicPr>
          <p:blipFill>
            <a:blip r:embed="rId2"/>
            <a:stretch>
              <a:fillRect/>
            </a:stretch>
          </p:blipFill>
          <p:spPr>
            <a:xfrm>
              <a:off x="9973" y="634"/>
              <a:ext cx="5400" cy="9180"/>
            </a:xfrm>
            <a:prstGeom prst="rect">
              <a:avLst/>
            </a:prstGeom>
          </p:spPr>
        </p:pic>
        <p:pic>
          <p:nvPicPr>
            <p:cNvPr id="8" name="图片 7"/>
            <p:cNvPicPr>
              <a:picLocks noChangeAspect="1"/>
            </p:cNvPicPr>
            <p:nvPr/>
          </p:nvPicPr>
          <p:blipFill>
            <a:blip r:embed="rId3"/>
            <a:stretch>
              <a:fillRect/>
            </a:stretch>
          </p:blipFill>
          <p:spPr>
            <a:xfrm>
              <a:off x="15246" y="634"/>
              <a:ext cx="5388" cy="9276"/>
            </a:xfrm>
            <a:prstGeom prst="rect">
              <a:avLst/>
            </a:prstGeom>
          </p:spPr>
        </p:pic>
      </p:grpSp>
      <p:sp>
        <p:nvSpPr>
          <p:cNvPr id="3" name="矩形 2"/>
          <p:cNvSpPr/>
          <p:nvPr/>
        </p:nvSpPr>
        <p:spPr>
          <a:xfrm>
            <a:off x="3739515" y="5807710"/>
            <a:ext cx="935990" cy="306705"/>
          </a:xfrm>
          <a:prstGeom prst="rect">
            <a:avLst/>
          </a:prstGeom>
        </p:spPr>
        <p:txBody>
          <a:bodyPr wrap="square">
            <a:spAutoFit/>
          </a:bodyPr>
          <a:p>
            <a:r>
              <a:rPr lang="zh-CN" altLang="en-US" sz="1400" dirty="0">
                <a:solidFill>
                  <a:schemeClr val="tx1">
                    <a:lumMod val="75000"/>
                    <a:lumOff val="25000"/>
                  </a:schemeClr>
                </a:solidFill>
              </a:rPr>
              <a:t>快速搜索</a:t>
            </a:r>
            <a:endParaRPr lang="zh-CN" altLang="en-US" sz="1400" dirty="0">
              <a:solidFill>
                <a:schemeClr val="tx1">
                  <a:lumMod val="75000"/>
                  <a:lumOff val="25000"/>
                </a:schemeClr>
              </a:solidFill>
            </a:endParaRPr>
          </a:p>
        </p:txBody>
      </p:sp>
      <p:sp>
        <p:nvSpPr>
          <p:cNvPr id="5" name="矩形 4"/>
          <p:cNvSpPr/>
          <p:nvPr/>
        </p:nvSpPr>
        <p:spPr>
          <a:xfrm>
            <a:off x="6875145" y="5807710"/>
            <a:ext cx="935990" cy="306705"/>
          </a:xfrm>
          <a:prstGeom prst="rect">
            <a:avLst/>
          </a:prstGeom>
        </p:spPr>
        <p:txBody>
          <a:bodyPr wrap="square">
            <a:spAutoFit/>
          </a:bodyPr>
          <a:p>
            <a:r>
              <a:rPr lang="zh-CN" altLang="en-US" sz="1400" dirty="0">
                <a:solidFill>
                  <a:schemeClr val="tx1">
                    <a:lumMod val="75000"/>
                    <a:lumOff val="25000"/>
                  </a:schemeClr>
                </a:solidFill>
              </a:rPr>
              <a:t>搜索结果</a:t>
            </a:r>
            <a:endParaRPr lang="zh-CN" altLang="en-US" sz="1400" dirty="0">
              <a:solidFill>
                <a:schemeClr val="tx1">
                  <a:lumMod val="75000"/>
                  <a:lumOff val="25000"/>
                </a:schemeClr>
              </a:solidFill>
            </a:endParaRPr>
          </a:p>
        </p:txBody>
      </p:sp>
      <p:sp>
        <p:nvSpPr>
          <p:cNvPr id="7" name="矩形 6"/>
          <p:cNvSpPr/>
          <p:nvPr/>
        </p:nvSpPr>
        <p:spPr>
          <a:xfrm>
            <a:off x="9829800" y="5807710"/>
            <a:ext cx="935990" cy="521970"/>
          </a:xfrm>
          <a:prstGeom prst="rect">
            <a:avLst/>
          </a:prstGeom>
        </p:spPr>
        <p:txBody>
          <a:bodyPr wrap="square">
            <a:spAutoFit/>
          </a:bodyPr>
          <a:p>
            <a:r>
              <a:rPr lang="zh-CN" altLang="en-US" sz="1400" dirty="0">
                <a:solidFill>
                  <a:schemeClr val="tx1">
                    <a:lumMod val="75000"/>
                    <a:lumOff val="25000"/>
                  </a:schemeClr>
                </a:solidFill>
              </a:rPr>
              <a:t>具体搜索结果页</a:t>
            </a:r>
            <a:endParaRPr lang="zh-CN" altLang="en-US" sz="1400" dirty="0">
              <a:solidFill>
                <a:schemeClr val="tx1">
                  <a:lumMod val="75000"/>
                  <a:lumOff val="25000"/>
                </a:schemeClr>
              </a:solidFill>
            </a:endParaRPr>
          </a:p>
        </p:txBody>
      </p:sp>
      <p:sp>
        <p:nvSpPr>
          <p:cNvPr id="13" name="矩形 12"/>
          <p:cNvSpPr/>
          <p:nvPr/>
        </p:nvSpPr>
        <p:spPr>
          <a:xfrm>
            <a:off x="2865120" y="1242695"/>
            <a:ext cx="2684780" cy="72263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13">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698500" y="1764665"/>
            <a:ext cx="495300" cy="495300"/>
          </a:xfrm>
          <a:prstGeom prst="rect">
            <a:avLst/>
          </a:prstGeom>
        </p:spPr>
      </p:pic>
    </p:spTree>
  </p:cSld>
  <p:clrMapOvr>
    <a:masterClrMapping/>
  </p:clrMapOvr>
  <p:transition spd="slow" advTm="21736">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14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0969625" y="5695868"/>
            <a:ext cx="1323975" cy="1200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74750" y="699990"/>
            <a:ext cx="1323975" cy="1714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77520" y="1046480"/>
            <a:ext cx="1097280" cy="645160"/>
          </a:xfrm>
          <a:prstGeom prst="rect">
            <a:avLst/>
          </a:prstGeom>
          <a:noFill/>
        </p:spPr>
        <p:txBody>
          <a:bodyPr wrap="none" rtlCol="0">
            <a:spAutoFit/>
          </a:bodyPr>
          <a:lstStyle/>
          <a:p>
            <a:r>
              <a:rPr lang="zh-CN" altLang="en-US" sz="3600" b="1" dirty="0"/>
              <a:t>原型</a:t>
            </a:r>
            <a:endParaRPr lang="zh-CN" altLang="en-US" sz="3600" b="1" dirty="0"/>
          </a:p>
        </p:txBody>
      </p:sp>
      <p:grpSp>
        <p:nvGrpSpPr>
          <p:cNvPr id="30" name="组合 29"/>
          <p:cNvGrpSpPr/>
          <p:nvPr/>
        </p:nvGrpSpPr>
        <p:grpSpPr>
          <a:xfrm>
            <a:off x="695325" y="6292750"/>
            <a:ext cx="10801350" cy="3266"/>
            <a:chOff x="695325" y="6292750"/>
            <a:chExt cx="10801350" cy="3266"/>
          </a:xfrm>
        </p:grpSpPr>
        <p:cxnSp>
          <p:nvCxnSpPr>
            <p:cNvPr id="31" name="直接连接符 30"/>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775092" y="936009"/>
            <a:ext cx="3709813" cy="306705"/>
          </a:xfrm>
          <a:prstGeom prst="rect">
            <a:avLst/>
          </a:prstGeom>
        </p:spPr>
        <p:txBody>
          <a:bodyPr wrap="square">
            <a:spAutoFit/>
          </a:bodyPr>
          <a:lstStyle/>
          <a:p>
            <a:r>
              <a:rPr lang="zh-CN" altLang="en-US" sz="1400" dirty="0">
                <a:solidFill>
                  <a:schemeClr val="tx1">
                    <a:lumMod val="75000"/>
                    <a:lumOff val="25000"/>
                  </a:schemeClr>
                </a:solidFill>
              </a:rPr>
              <a:t>图像分类</a:t>
            </a:r>
            <a:endParaRPr lang="en-US" altLang="zh-CN" sz="1400" dirty="0">
              <a:solidFill>
                <a:schemeClr val="tx1">
                  <a:lumMod val="75000"/>
                  <a:lumOff val="25000"/>
                </a:schemeClr>
              </a:solidFill>
            </a:endParaRPr>
          </a:p>
        </p:txBody>
      </p:sp>
      <p:sp>
        <p:nvSpPr>
          <p:cNvPr id="2" name="矩形 1"/>
          <p:cNvSpPr/>
          <p:nvPr/>
        </p:nvSpPr>
        <p:spPr>
          <a:xfrm>
            <a:off x="698593" y="5299052"/>
            <a:ext cx="84230" cy="187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856865" y="604520"/>
            <a:ext cx="9217025" cy="5086350"/>
            <a:chOff x="4499" y="952"/>
            <a:chExt cx="14515" cy="8010"/>
          </a:xfrm>
          <a:effectLst>
            <a:outerShdw blurRad="406400" dist="228600" dir="2700000" algn="tl" rotWithShape="0">
              <a:prstClr val="black">
                <a:alpha val="40000"/>
              </a:prstClr>
            </a:outerShdw>
          </a:effectLst>
        </p:grpSpPr>
        <p:pic>
          <p:nvPicPr>
            <p:cNvPr id="3" name="图片 2"/>
            <p:cNvPicPr>
              <a:picLocks noChangeAspect="1"/>
            </p:cNvPicPr>
            <p:nvPr/>
          </p:nvPicPr>
          <p:blipFill>
            <a:blip r:embed="rId1"/>
            <a:stretch>
              <a:fillRect/>
            </a:stretch>
          </p:blipFill>
          <p:spPr>
            <a:xfrm>
              <a:off x="4499" y="952"/>
              <a:ext cx="4770" cy="8003"/>
            </a:xfrm>
            <a:prstGeom prst="rect">
              <a:avLst/>
            </a:prstGeom>
            <a:effectLst>
              <a:outerShdw blurRad="571500" dist="228600" dir="2700000" algn="tl" rotWithShape="0">
                <a:prstClr val="black">
                  <a:alpha val="40000"/>
                </a:prstClr>
              </a:outerShdw>
            </a:effectLst>
          </p:spPr>
        </p:pic>
        <p:pic>
          <p:nvPicPr>
            <p:cNvPr id="5" name="图片 4"/>
            <p:cNvPicPr>
              <a:picLocks noChangeAspect="1"/>
            </p:cNvPicPr>
            <p:nvPr/>
          </p:nvPicPr>
          <p:blipFill>
            <a:blip r:embed="rId2"/>
            <a:stretch>
              <a:fillRect/>
            </a:stretch>
          </p:blipFill>
          <p:spPr>
            <a:xfrm>
              <a:off x="9418" y="952"/>
              <a:ext cx="4745" cy="8001"/>
            </a:xfrm>
            <a:prstGeom prst="rect">
              <a:avLst/>
            </a:prstGeom>
          </p:spPr>
        </p:pic>
        <p:pic>
          <p:nvPicPr>
            <p:cNvPr id="7" name="图片 6"/>
            <p:cNvPicPr>
              <a:picLocks noChangeAspect="1"/>
            </p:cNvPicPr>
            <p:nvPr/>
          </p:nvPicPr>
          <p:blipFill>
            <a:blip r:embed="rId3"/>
            <a:stretch>
              <a:fillRect/>
            </a:stretch>
          </p:blipFill>
          <p:spPr>
            <a:xfrm>
              <a:off x="14312" y="952"/>
              <a:ext cx="4703" cy="8011"/>
            </a:xfrm>
            <a:prstGeom prst="rect">
              <a:avLst/>
            </a:prstGeom>
          </p:spPr>
        </p:pic>
      </p:grpSp>
      <p:sp>
        <p:nvSpPr>
          <p:cNvPr id="4" name="矩形 3"/>
          <p:cNvSpPr/>
          <p:nvPr/>
        </p:nvSpPr>
        <p:spPr>
          <a:xfrm>
            <a:off x="3999865" y="5989320"/>
            <a:ext cx="1057910" cy="306705"/>
          </a:xfrm>
          <a:prstGeom prst="rect">
            <a:avLst/>
          </a:prstGeom>
        </p:spPr>
        <p:txBody>
          <a:bodyPr wrap="square">
            <a:spAutoFit/>
          </a:bodyPr>
          <a:p>
            <a:r>
              <a:rPr lang="zh-CN" sz="1400" dirty="0">
                <a:solidFill>
                  <a:schemeClr val="tx1">
                    <a:lumMod val="75000"/>
                    <a:lumOff val="25000"/>
                  </a:schemeClr>
                </a:solidFill>
              </a:rPr>
              <a:t>快速相册</a:t>
            </a:r>
            <a:endParaRPr lang="zh-CN" sz="1400" dirty="0">
              <a:solidFill>
                <a:schemeClr val="tx1">
                  <a:lumMod val="75000"/>
                  <a:lumOff val="25000"/>
                </a:schemeClr>
              </a:solidFill>
            </a:endParaRPr>
          </a:p>
        </p:txBody>
      </p:sp>
      <p:sp>
        <p:nvSpPr>
          <p:cNvPr id="6" name="矩形 5"/>
          <p:cNvSpPr/>
          <p:nvPr/>
        </p:nvSpPr>
        <p:spPr>
          <a:xfrm>
            <a:off x="6957695" y="5986145"/>
            <a:ext cx="1057910" cy="306705"/>
          </a:xfrm>
          <a:prstGeom prst="rect">
            <a:avLst/>
          </a:prstGeom>
        </p:spPr>
        <p:txBody>
          <a:bodyPr wrap="square">
            <a:spAutoFit/>
          </a:bodyPr>
          <a:p>
            <a:r>
              <a:rPr lang="zh-CN" sz="1400" dirty="0">
                <a:solidFill>
                  <a:schemeClr val="tx1">
                    <a:lumMod val="75000"/>
                    <a:lumOff val="25000"/>
                  </a:schemeClr>
                </a:solidFill>
              </a:rPr>
              <a:t>全部分类</a:t>
            </a:r>
            <a:endParaRPr lang="zh-CN" sz="1400" dirty="0">
              <a:solidFill>
                <a:schemeClr val="tx1">
                  <a:lumMod val="75000"/>
                  <a:lumOff val="25000"/>
                </a:schemeClr>
              </a:solidFill>
            </a:endParaRPr>
          </a:p>
        </p:txBody>
      </p:sp>
      <p:sp>
        <p:nvSpPr>
          <p:cNvPr id="8" name="矩形 7"/>
          <p:cNvSpPr/>
          <p:nvPr/>
        </p:nvSpPr>
        <p:spPr>
          <a:xfrm>
            <a:off x="10052685" y="5989320"/>
            <a:ext cx="1057910" cy="306705"/>
          </a:xfrm>
          <a:prstGeom prst="rect">
            <a:avLst/>
          </a:prstGeom>
        </p:spPr>
        <p:txBody>
          <a:bodyPr wrap="square">
            <a:spAutoFit/>
          </a:bodyPr>
          <a:p>
            <a:r>
              <a:rPr lang="en-US" altLang="zh-CN" sz="1400" dirty="0">
                <a:solidFill>
                  <a:schemeClr val="tx1">
                    <a:lumMod val="75000"/>
                    <a:lumOff val="25000"/>
                  </a:schemeClr>
                </a:solidFill>
              </a:rPr>
              <a:t>“</a:t>
            </a:r>
            <a:r>
              <a:rPr lang="zh-CN" altLang="en-US" sz="1400" dirty="0">
                <a:solidFill>
                  <a:schemeClr val="tx1">
                    <a:lumMod val="75000"/>
                    <a:lumOff val="25000"/>
                  </a:schemeClr>
                </a:solidFill>
              </a:rPr>
              <a:t>狗</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类相册</a:t>
            </a:r>
            <a:endParaRPr lang="zh-CN" altLang="en-US" sz="1400" dirty="0">
              <a:solidFill>
                <a:schemeClr val="tx1">
                  <a:lumMod val="75000"/>
                  <a:lumOff val="25000"/>
                </a:schemeClr>
              </a:solidFill>
            </a:endParaRPr>
          </a:p>
        </p:txBody>
      </p:sp>
      <p:sp>
        <p:nvSpPr>
          <p:cNvPr id="13" name="矩形 12"/>
          <p:cNvSpPr/>
          <p:nvPr/>
        </p:nvSpPr>
        <p:spPr>
          <a:xfrm>
            <a:off x="2967990" y="2294255"/>
            <a:ext cx="2684780" cy="278257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14">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698500" y="1798955"/>
            <a:ext cx="495300" cy="495300"/>
          </a:xfrm>
          <a:prstGeom prst="rect">
            <a:avLst/>
          </a:prstGeom>
        </p:spPr>
      </p:pic>
    </p:spTree>
  </p:cSld>
  <p:clrMapOvr>
    <a:masterClrMapping/>
  </p:clrMapOvr>
  <p:transition spd="slow" advTm="21575">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93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0868025" y="5695868"/>
            <a:ext cx="1323975" cy="1200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74750" y="699990"/>
            <a:ext cx="1323975" cy="1714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77520" y="1046480"/>
            <a:ext cx="1097280" cy="645160"/>
          </a:xfrm>
          <a:prstGeom prst="rect">
            <a:avLst/>
          </a:prstGeom>
          <a:noFill/>
        </p:spPr>
        <p:txBody>
          <a:bodyPr wrap="none" rtlCol="0">
            <a:spAutoFit/>
          </a:bodyPr>
          <a:lstStyle/>
          <a:p>
            <a:r>
              <a:rPr lang="zh-CN" altLang="en-US" sz="3600" b="1" dirty="0"/>
              <a:t>原型</a:t>
            </a:r>
            <a:endParaRPr lang="zh-CN" altLang="en-US" sz="3600" b="1" dirty="0"/>
          </a:p>
        </p:txBody>
      </p:sp>
      <p:grpSp>
        <p:nvGrpSpPr>
          <p:cNvPr id="30" name="组合 29"/>
          <p:cNvGrpSpPr/>
          <p:nvPr/>
        </p:nvGrpSpPr>
        <p:grpSpPr>
          <a:xfrm>
            <a:off x="695325" y="6292750"/>
            <a:ext cx="10801350" cy="3266"/>
            <a:chOff x="695325" y="6292750"/>
            <a:chExt cx="10801350" cy="3266"/>
          </a:xfrm>
        </p:grpSpPr>
        <p:cxnSp>
          <p:nvCxnSpPr>
            <p:cNvPr id="31" name="直接连接符 30"/>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1775092" y="936009"/>
            <a:ext cx="3709813" cy="306705"/>
          </a:xfrm>
          <a:prstGeom prst="rect">
            <a:avLst/>
          </a:prstGeom>
        </p:spPr>
        <p:txBody>
          <a:bodyPr wrap="square">
            <a:spAutoFit/>
          </a:bodyPr>
          <a:lstStyle/>
          <a:p>
            <a:r>
              <a:rPr lang="zh-CN" altLang="en-US" sz="1400" dirty="0">
                <a:solidFill>
                  <a:schemeClr val="tx1">
                    <a:lumMod val="75000"/>
                    <a:lumOff val="25000"/>
                  </a:schemeClr>
                </a:solidFill>
              </a:rPr>
              <a:t>脸庞聚类</a:t>
            </a:r>
            <a:endParaRPr lang="zh-CN" altLang="en-US" sz="1400" dirty="0">
              <a:solidFill>
                <a:schemeClr val="tx1">
                  <a:lumMod val="75000"/>
                  <a:lumOff val="25000"/>
                </a:schemeClr>
              </a:solidFill>
            </a:endParaRPr>
          </a:p>
        </p:txBody>
      </p:sp>
      <p:sp>
        <p:nvSpPr>
          <p:cNvPr id="2" name="矩形 1"/>
          <p:cNvSpPr/>
          <p:nvPr/>
        </p:nvSpPr>
        <p:spPr>
          <a:xfrm>
            <a:off x="698593" y="5299052"/>
            <a:ext cx="84230" cy="187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13430" y="989330"/>
            <a:ext cx="8429625" cy="4530090"/>
            <a:chOff x="5510" y="1210"/>
            <a:chExt cx="13275" cy="7134"/>
          </a:xfrm>
          <a:effectLst>
            <a:outerShdw blurRad="469900" dist="228600" dir="2700000" algn="tl" rotWithShape="0">
              <a:prstClr val="black">
                <a:alpha val="40000"/>
              </a:prstClr>
            </a:outerShdw>
          </a:effectLst>
        </p:grpSpPr>
        <p:pic>
          <p:nvPicPr>
            <p:cNvPr id="6" name="图片 5"/>
            <p:cNvPicPr>
              <a:picLocks noChangeAspect="1"/>
            </p:cNvPicPr>
            <p:nvPr/>
          </p:nvPicPr>
          <p:blipFill>
            <a:blip r:embed="rId1"/>
            <a:stretch>
              <a:fillRect/>
            </a:stretch>
          </p:blipFill>
          <p:spPr>
            <a:xfrm>
              <a:off x="5510" y="1210"/>
              <a:ext cx="4263" cy="7135"/>
            </a:xfrm>
            <a:prstGeom prst="rect">
              <a:avLst/>
            </a:prstGeom>
          </p:spPr>
        </p:pic>
        <p:pic>
          <p:nvPicPr>
            <p:cNvPr id="8" name="图片 7"/>
            <p:cNvPicPr>
              <a:picLocks noChangeAspect="1"/>
            </p:cNvPicPr>
            <p:nvPr/>
          </p:nvPicPr>
          <p:blipFill>
            <a:blip r:embed="rId2"/>
            <a:stretch>
              <a:fillRect/>
            </a:stretch>
          </p:blipFill>
          <p:spPr>
            <a:xfrm>
              <a:off x="9973" y="1210"/>
              <a:ext cx="4326" cy="7082"/>
            </a:xfrm>
            <a:prstGeom prst="rect">
              <a:avLst/>
            </a:prstGeom>
          </p:spPr>
        </p:pic>
        <p:pic>
          <p:nvPicPr>
            <p:cNvPr id="11" name="图片 10"/>
            <p:cNvPicPr>
              <a:picLocks noChangeAspect="1"/>
            </p:cNvPicPr>
            <p:nvPr/>
          </p:nvPicPr>
          <p:blipFill>
            <a:blip r:embed="rId3"/>
            <a:stretch>
              <a:fillRect/>
            </a:stretch>
          </p:blipFill>
          <p:spPr>
            <a:xfrm>
              <a:off x="14513" y="1210"/>
              <a:ext cx="4273" cy="7097"/>
            </a:xfrm>
            <a:prstGeom prst="rect">
              <a:avLst/>
            </a:prstGeom>
          </p:spPr>
        </p:pic>
      </p:grpSp>
      <p:sp>
        <p:nvSpPr>
          <p:cNvPr id="15" name="矩形 14"/>
          <p:cNvSpPr/>
          <p:nvPr/>
        </p:nvSpPr>
        <p:spPr>
          <a:xfrm>
            <a:off x="9107170" y="5695950"/>
            <a:ext cx="2636520" cy="306705"/>
          </a:xfrm>
          <a:prstGeom prst="rect">
            <a:avLst/>
          </a:prstGeom>
        </p:spPr>
        <p:txBody>
          <a:bodyPr wrap="square">
            <a:spAutoFit/>
          </a:bodyPr>
          <a:p>
            <a:r>
              <a:rPr lang="zh-CN" altLang="en-US" sz="1400" dirty="0">
                <a:solidFill>
                  <a:schemeClr val="tx1">
                    <a:lumMod val="75000"/>
                    <a:lumOff val="25000"/>
                  </a:schemeClr>
                </a:solidFill>
              </a:rPr>
              <a:t>图片详情页自动识别人脸</a:t>
            </a:r>
            <a:endParaRPr lang="zh-CN" altLang="en-US" sz="1400" dirty="0">
              <a:solidFill>
                <a:schemeClr val="tx1">
                  <a:lumMod val="75000"/>
                  <a:lumOff val="25000"/>
                </a:schemeClr>
              </a:solidFill>
            </a:endParaRPr>
          </a:p>
        </p:txBody>
      </p:sp>
      <p:sp>
        <p:nvSpPr>
          <p:cNvPr id="3" name="矩形 2"/>
          <p:cNvSpPr/>
          <p:nvPr/>
        </p:nvSpPr>
        <p:spPr>
          <a:xfrm>
            <a:off x="3620770" y="5695950"/>
            <a:ext cx="2636520" cy="306705"/>
          </a:xfrm>
          <a:prstGeom prst="rect">
            <a:avLst/>
          </a:prstGeom>
        </p:spPr>
        <p:txBody>
          <a:bodyPr wrap="square">
            <a:spAutoFit/>
          </a:bodyPr>
          <a:p>
            <a:r>
              <a:rPr lang="zh-CN" altLang="en-US" sz="1400" dirty="0">
                <a:solidFill>
                  <a:schemeClr val="tx1">
                    <a:lumMod val="75000"/>
                    <a:lumOff val="25000"/>
                  </a:schemeClr>
                </a:solidFill>
              </a:rPr>
              <a:t>快速选择 </a:t>
            </a:r>
            <a:r>
              <a:rPr lang="en-US" altLang="zh-CN" sz="1400" dirty="0">
                <a:solidFill>
                  <a:schemeClr val="tx1">
                    <a:lumMod val="75000"/>
                    <a:lumOff val="25000"/>
                  </a:schemeClr>
                </a:solidFill>
              </a:rPr>
              <a:t>- </a:t>
            </a:r>
            <a:r>
              <a:rPr lang="zh-CN" altLang="en-US" sz="1400" dirty="0">
                <a:solidFill>
                  <a:schemeClr val="tx1">
                    <a:lumMod val="75000"/>
                    <a:lumOff val="25000"/>
                  </a:schemeClr>
                </a:solidFill>
              </a:rPr>
              <a:t>全部脸庞页</a:t>
            </a:r>
            <a:endParaRPr lang="zh-CN" altLang="en-US" sz="1400" dirty="0">
              <a:solidFill>
                <a:schemeClr val="tx1">
                  <a:lumMod val="75000"/>
                  <a:lumOff val="25000"/>
                </a:schemeClr>
              </a:solidFill>
            </a:endParaRPr>
          </a:p>
        </p:txBody>
      </p:sp>
      <p:sp>
        <p:nvSpPr>
          <p:cNvPr id="4" name="矩形 3"/>
          <p:cNvSpPr/>
          <p:nvPr/>
        </p:nvSpPr>
        <p:spPr>
          <a:xfrm>
            <a:off x="6942455" y="5695950"/>
            <a:ext cx="1478915" cy="306705"/>
          </a:xfrm>
          <a:prstGeom prst="rect">
            <a:avLst/>
          </a:prstGeom>
        </p:spPr>
        <p:txBody>
          <a:bodyPr wrap="square">
            <a:spAutoFit/>
          </a:bodyPr>
          <a:p>
            <a:r>
              <a:rPr lang="en-US" altLang="zh-CN" sz="1400" dirty="0">
                <a:solidFill>
                  <a:schemeClr val="tx1">
                    <a:lumMod val="75000"/>
                    <a:lumOff val="25000"/>
                  </a:schemeClr>
                </a:solidFill>
              </a:rPr>
              <a:t>xx</a:t>
            </a:r>
            <a:r>
              <a:rPr lang="zh-CN" altLang="en-US" sz="1400" dirty="0">
                <a:solidFill>
                  <a:schemeClr val="tx1">
                    <a:lumMod val="75000"/>
                    <a:lumOff val="25000"/>
                  </a:schemeClr>
                </a:solidFill>
              </a:rPr>
              <a:t>的脸庞详情页</a:t>
            </a:r>
            <a:endParaRPr lang="zh-CN" altLang="en-US" sz="1400" dirty="0">
              <a:solidFill>
                <a:schemeClr val="tx1">
                  <a:lumMod val="75000"/>
                  <a:lumOff val="25000"/>
                </a:schemeClr>
              </a:solidFill>
            </a:endParaRPr>
          </a:p>
        </p:txBody>
      </p:sp>
      <p:sp>
        <p:nvSpPr>
          <p:cNvPr id="5" name="矩形 4"/>
          <p:cNvSpPr/>
          <p:nvPr/>
        </p:nvSpPr>
        <p:spPr>
          <a:xfrm>
            <a:off x="9107170" y="3998595"/>
            <a:ext cx="2346960" cy="109156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15">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698500" y="1830705"/>
            <a:ext cx="495300" cy="495300"/>
          </a:xfrm>
          <a:prstGeom prst="rect">
            <a:avLst/>
          </a:prstGeom>
        </p:spPr>
      </p:pic>
    </p:spTree>
  </p:cSld>
  <p:clrMapOvr>
    <a:masterClrMapping/>
  </p:clrMapOvr>
  <p:transition spd="slow" advTm="2012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9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595630" y="495935"/>
            <a:ext cx="6569710" cy="485140"/>
          </a:xfrm>
        </p:spPr>
        <p:txBody>
          <a:bodyPr wrap="square"/>
          <a:lstStyle/>
          <a:p>
            <a:pPr algn="l">
              <a:lnSpc>
                <a:spcPct val="80000"/>
              </a:lnSpc>
            </a:pPr>
            <a:r>
              <a:rPr lang="en-US" altLang="zh-CN" dirty="0">
                <a:sym typeface="+mn-ea"/>
              </a:rPr>
              <a:t>API</a:t>
            </a:r>
            <a:r>
              <a:rPr dirty="0">
                <a:sym typeface="+mn-ea"/>
              </a:rPr>
              <a:t>调用与选择</a:t>
            </a:r>
            <a:r>
              <a:rPr lang="en-US" altLang="zh-CN" dirty="0">
                <a:sym typeface="+mn-ea"/>
              </a:rPr>
              <a:t>-face++</a:t>
            </a:r>
            <a:r>
              <a:rPr dirty="0">
                <a:sym typeface="+mn-ea"/>
              </a:rPr>
              <a:t>相册聚类</a:t>
            </a:r>
            <a:endParaRPr dirty="0">
              <a:sym typeface="+mn-ea"/>
            </a:endParaRPr>
          </a:p>
        </p:txBody>
      </p:sp>
      <p:grpSp>
        <p:nvGrpSpPr>
          <p:cNvPr id="4" name="组合 3"/>
          <p:cNvGrpSpPr/>
          <p:nvPr/>
        </p:nvGrpSpPr>
        <p:grpSpPr>
          <a:xfrm>
            <a:off x="717550" y="1566545"/>
            <a:ext cx="2788285" cy="3264535"/>
            <a:chOff x="938" y="2467"/>
            <a:chExt cx="4391" cy="5141"/>
          </a:xfrm>
        </p:grpSpPr>
        <p:sp>
          <p:nvSpPr>
            <p:cNvPr id="10" name="矩形 9"/>
            <p:cNvSpPr/>
            <p:nvPr/>
          </p:nvSpPr>
          <p:spPr>
            <a:xfrm>
              <a:off x="938" y="3193"/>
              <a:ext cx="4391" cy="4415"/>
            </a:xfrm>
            <a:prstGeom prst="rect">
              <a:avLst/>
            </a:prstGeom>
          </p:spPr>
          <p:txBody>
            <a:bodyPr wrap="square">
              <a:spAutoFit/>
            </a:bodyPr>
            <a:lstStyle/>
            <a:p>
              <a:pPr>
                <a:lnSpc>
                  <a:spcPct val="140000"/>
                </a:lnSpc>
              </a:pPr>
              <a:r>
                <a:rPr lang="en-US" altLang="zh-CN" sz="1400" dirty="0">
                  <a:solidFill>
                    <a:schemeClr val="tx1">
                      <a:lumMod val="75000"/>
                      <a:lumOff val="25000"/>
                    </a:schemeClr>
                  </a:solidFill>
                </a:rPr>
                <a:t>识别相册中照片的人脸，然后照片可根据人脸进行自动聚类，新入库的照片也可按照人脸自动归类。调用者可以通过此API在云端建立或删除人脸相册(Album)，相册可以根据相片中的人脸对相片进行智能分组，调用者也可通过图片中人脸来搜索该人脸所属分组的相片。</a:t>
              </a:r>
              <a:endParaRPr lang="en-US" altLang="zh-CN" sz="1400" dirty="0">
                <a:solidFill>
                  <a:schemeClr val="tx1">
                    <a:lumMod val="75000"/>
                    <a:lumOff val="25000"/>
                  </a:schemeClr>
                </a:solidFill>
              </a:endParaRPr>
            </a:p>
          </p:txBody>
        </p:sp>
        <p:sp>
          <p:nvSpPr>
            <p:cNvPr id="11" name="文本框 10"/>
            <p:cNvSpPr txBox="1"/>
            <p:nvPr/>
          </p:nvSpPr>
          <p:spPr>
            <a:xfrm>
              <a:off x="938" y="2467"/>
              <a:ext cx="3528" cy="580"/>
            </a:xfrm>
            <a:prstGeom prst="rect">
              <a:avLst/>
            </a:prstGeom>
            <a:noFill/>
          </p:spPr>
          <p:txBody>
            <a:bodyPr wrap="none" rtlCol="0">
              <a:spAutoFit/>
            </a:bodyPr>
            <a:lstStyle/>
            <a:p>
              <a:pPr algn="l"/>
              <a:r>
                <a:rPr lang="zh-CN" altLang="en-US" b="1" dirty="0">
                  <a:solidFill>
                    <a:schemeClr val="tx1">
                      <a:lumMod val="75000"/>
                      <a:lumOff val="25000"/>
                    </a:schemeClr>
                  </a:solidFill>
                </a:rPr>
                <a:t>对应功能：脸庞聚类</a:t>
              </a:r>
              <a:endParaRPr lang="zh-CN" altLang="en-US" b="1" dirty="0">
                <a:solidFill>
                  <a:schemeClr val="tx1">
                    <a:lumMod val="75000"/>
                    <a:lumOff val="25000"/>
                  </a:schemeClr>
                </a:solidFill>
              </a:endParaRPr>
            </a:p>
          </p:txBody>
        </p:sp>
      </p:grpSp>
      <p:sp>
        <p:nvSpPr>
          <p:cNvPr id="2" name="矩形 1"/>
          <p:cNvSpPr/>
          <p:nvPr/>
        </p:nvSpPr>
        <p:spPr>
          <a:xfrm>
            <a:off x="2789555" y="5957570"/>
            <a:ext cx="6613525" cy="368300"/>
          </a:xfrm>
          <a:prstGeom prst="rect">
            <a:avLst/>
          </a:prstGeom>
        </p:spPr>
        <p:txBody>
          <a:bodyPr wrap="square">
            <a:spAutoFit/>
          </a:bodyPr>
          <a:p>
            <a:r>
              <a:rPr lang="en-US" altLang="zh-CN" b="1" dirty="0">
                <a:solidFill>
                  <a:srgbClr val="1C6394"/>
                </a:solidFill>
              </a:rPr>
              <a:t>face++</a:t>
            </a:r>
            <a:r>
              <a:rPr lang="zh-CN" altLang="en-US" b="1" dirty="0">
                <a:solidFill>
                  <a:srgbClr val="1C6394"/>
                </a:solidFill>
              </a:rPr>
              <a:t>：</a:t>
            </a:r>
            <a:r>
              <a:rPr lang="en-US" altLang="zh-CN" b="1" dirty="0">
                <a:solidFill>
                  <a:srgbClr val="1C6394"/>
                </a:solidFill>
              </a:rPr>
              <a:t>功能较多、识别相准确性高</a:t>
            </a:r>
            <a:r>
              <a:rPr lang="zh-CN" altLang="en-US" b="1" dirty="0">
                <a:solidFill>
                  <a:srgbClr val="1C6394"/>
                </a:solidFill>
              </a:rPr>
              <a:t>，</a:t>
            </a:r>
            <a:r>
              <a:rPr lang="en-US" altLang="zh-CN" b="1" dirty="0">
                <a:solidFill>
                  <a:srgbClr val="1C6394"/>
                </a:solidFill>
              </a:rPr>
              <a:t>更加成熟，性价比最高。</a:t>
            </a:r>
            <a:endParaRPr lang="en-US" altLang="zh-CN" b="1" dirty="0">
              <a:solidFill>
                <a:srgbClr val="1C6394"/>
              </a:solidFill>
            </a:endParaRPr>
          </a:p>
        </p:txBody>
      </p:sp>
      <p:grpSp>
        <p:nvGrpSpPr>
          <p:cNvPr id="9" name="组合 8"/>
          <p:cNvGrpSpPr/>
          <p:nvPr/>
        </p:nvGrpSpPr>
        <p:grpSpPr>
          <a:xfrm>
            <a:off x="3714750" y="1550035"/>
            <a:ext cx="3450590" cy="3804285"/>
            <a:chOff x="5521" y="2441"/>
            <a:chExt cx="5434" cy="5991"/>
          </a:xfrm>
        </p:grpSpPr>
        <p:pic>
          <p:nvPicPr>
            <p:cNvPr id="18435" name="图片 3"/>
            <p:cNvPicPr>
              <a:picLocks noChangeAspect="1"/>
            </p:cNvPicPr>
            <p:nvPr/>
          </p:nvPicPr>
          <p:blipFill>
            <a:blip r:embed="rId1"/>
            <a:srcRect b="23087"/>
            <a:stretch>
              <a:fillRect/>
            </a:stretch>
          </p:blipFill>
          <p:spPr>
            <a:xfrm>
              <a:off x="5643" y="2441"/>
              <a:ext cx="5190" cy="1223"/>
            </a:xfrm>
            <a:prstGeom prst="rect">
              <a:avLst/>
            </a:prstGeom>
            <a:noFill/>
            <a:ln w="9525">
              <a:noFill/>
            </a:ln>
          </p:spPr>
        </p:pic>
        <p:pic>
          <p:nvPicPr>
            <p:cNvPr id="18437" name="图片 5"/>
            <p:cNvPicPr>
              <a:picLocks noChangeAspect="1"/>
            </p:cNvPicPr>
            <p:nvPr/>
          </p:nvPicPr>
          <p:blipFill>
            <a:blip r:embed="rId2"/>
            <a:stretch>
              <a:fillRect/>
            </a:stretch>
          </p:blipFill>
          <p:spPr>
            <a:xfrm>
              <a:off x="5521" y="3664"/>
              <a:ext cx="5434" cy="4769"/>
            </a:xfrm>
            <a:prstGeom prst="rect">
              <a:avLst/>
            </a:prstGeom>
            <a:noFill/>
            <a:ln w="9525">
              <a:noFill/>
            </a:ln>
          </p:spPr>
        </p:pic>
      </p:grpSp>
      <p:pic>
        <p:nvPicPr>
          <p:cNvPr id="18436" name="图片 4"/>
          <p:cNvPicPr>
            <a:picLocks noChangeAspect="1"/>
          </p:cNvPicPr>
          <p:nvPr/>
        </p:nvPicPr>
        <p:blipFill>
          <a:blip r:embed="rId3"/>
          <a:stretch>
            <a:fillRect/>
          </a:stretch>
        </p:blipFill>
        <p:spPr>
          <a:xfrm>
            <a:off x="7373620" y="495935"/>
            <a:ext cx="4497705" cy="4859020"/>
          </a:xfrm>
          <a:prstGeom prst="rect">
            <a:avLst/>
          </a:prstGeom>
          <a:noFill/>
          <a:ln w="9525">
            <a:noFill/>
          </a:ln>
        </p:spPr>
      </p:pic>
      <p:pic>
        <p:nvPicPr>
          <p:cNvPr id="3" name="16">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6670040" y="485775"/>
            <a:ext cx="495300" cy="495300"/>
          </a:xfrm>
          <a:prstGeom prst="rect">
            <a:avLst/>
          </a:prstGeom>
        </p:spPr>
      </p:pic>
    </p:spTree>
  </p:cSld>
  <p:clrMapOvr>
    <a:masterClrMapping/>
  </p:clrMapOvr>
  <p:transition spd="slow" advTm="19536">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595630" y="495935"/>
            <a:ext cx="11240135" cy="878840"/>
          </a:xfrm>
        </p:spPr>
        <p:txBody>
          <a:bodyPr wrap="square"/>
          <a:lstStyle/>
          <a:p>
            <a:pPr algn="l">
              <a:lnSpc>
                <a:spcPct val="80000"/>
              </a:lnSpc>
            </a:pPr>
            <a:r>
              <a:rPr lang="en-US" altLang="zh-CN" dirty="0">
                <a:sym typeface="+mn-ea"/>
              </a:rPr>
              <a:t>API</a:t>
            </a:r>
            <a:r>
              <a:rPr dirty="0">
                <a:sym typeface="+mn-ea"/>
              </a:rPr>
              <a:t>调用与选择</a:t>
            </a:r>
            <a:r>
              <a:rPr lang="en-US" altLang="zh-CN" dirty="0">
                <a:sym typeface="+mn-ea"/>
              </a:rPr>
              <a:t>-azure</a:t>
            </a:r>
            <a:r>
              <a:rPr dirty="0">
                <a:sym typeface="+mn-ea"/>
              </a:rPr>
              <a:t>图片搜索、</a:t>
            </a:r>
            <a:r>
              <a:rPr lang="en-US" altLang="zh-CN" dirty="0">
                <a:sym typeface="+mn-ea"/>
              </a:rPr>
              <a:t>azure</a:t>
            </a:r>
            <a:r>
              <a:rPr dirty="0">
                <a:sym typeface="+mn-ea"/>
              </a:rPr>
              <a:t>图像分类</a:t>
            </a:r>
            <a:br>
              <a:rPr dirty="0">
                <a:sym typeface="+mn-ea"/>
              </a:rPr>
            </a:br>
            <a:endParaRPr dirty="0">
              <a:sym typeface="+mn-ea"/>
            </a:endParaRPr>
          </a:p>
        </p:txBody>
      </p:sp>
      <p:grpSp>
        <p:nvGrpSpPr>
          <p:cNvPr id="4" name="组合 3"/>
          <p:cNvGrpSpPr/>
          <p:nvPr/>
        </p:nvGrpSpPr>
        <p:grpSpPr>
          <a:xfrm>
            <a:off x="1494790" y="1779905"/>
            <a:ext cx="3838575" cy="2962910"/>
            <a:chOff x="938" y="2467"/>
            <a:chExt cx="6045" cy="4666"/>
          </a:xfrm>
        </p:grpSpPr>
        <p:sp>
          <p:nvSpPr>
            <p:cNvPr id="10" name="矩形 9"/>
            <p:cNvSpPr/>
            <p:nvPr/>
          </p:nvSpPr>
          <p:spPr>
            <a:xfrm>
              <a:off x="938" y="3193"/>
              <a:ext cx="6045" cy="3940"/>
            </a:xfrm>
            <a:prstGeom prst="rect">
              <a:avLst/>
            </a:prstGeom>
          </p:spPr>
          <p:txBody>
            <a:bodyPr wrap="square">
              <a:spAutoFit/>
            </a:bodyPr>
            <a:lstStyle/>
            <a:p>
              <a:pPr>
                <a:lnSpc>
                  <a:spcPct val="140000"/>
                </a:lnSpc>
              </a:pPr>
              <a:r>
                <a:rPr lang="en-US" altLang="zh-CN" sz="1400" dirty="0">
                  <a:solidFill>
                    <a:schemeClr val="tx1">
                      <a:lumMod val="75000"/>
                      <a:lumOff val="25000"/>
                    </a:schemeClr>
                  </a:solidFill>
                </a:rPr>
                <a:t>必应图像搜索 API 使你可以搜索和查找类似于Bing.com/images的高质量静态图像和动画图像。 可以将搜索优化为，按属性（包括大小、颜色、许可证和新鲜度）包含或排除图像。 此外，还可以搜索热门图像、上传图像以获取关于图像的见解，并能显示缩略图预览。可以通过文字进行搜索，功能也更加完善，搜索更加优化。</a:t>
              </a:r>
              <a:endParaRPr lang="en-US" altLang="zh-CN" sz="1400" dirty="0">
                <a:solidFill>
                  <a:schemeClr val="tx1">
                    <a:lumMod val="75000"/>
                    <a:lumOff val="25000"/>
                  </a:schemeClr>
                </a:solidFill>
              </a:endParaRPr>
            </a:p>
          </p:txBody>
        </p:sp>
        <p:sp>
          <p:nvSpPr>
            <p:cNvPr id="11" name="文本框 10"/>
            <p:cNvSpPr txBox="1"/>
            <p:nvPr/>
          </p:nvSpPr>
          <p:spPr>
            <a:xfrm>
              <a:off x="938" y="2467"/>
              <a:ext cx="3528" cy="580"/>
            </a:xfrm>
            <a:prstGeom prst="rect">
              <a:avLst/>
            </a:prstGeom>
            <a:noFill/>
          </p:spPr>
          <p:txBody>
            <a:bodyPr wrap="none" rtlCol="0">
              <a:spAutoFit/>
            </a:bodyPr>
            <a:lstStyle/>
            <a:p>
              <a:pPr algn="l"/>
              <a:r>
                <a:rPr lang="zh-CN" altLang="en-US" b="1" dirty="0">
                  <a:solidFill>
                    <a:schemeClr val="tx1">
                      <a:lumMod val="75000"/>
                      <a:lumOff val="25000"/>
                    </a:schemeClr>
                  </a:solidFill>
                </a:rPr>
                <a:t>对应功能：图片搜索 </a:t>
              </a:r>
              <a:endParaRPr lang="zh-CN" altLang="en-US" b="1" dirty="0">
                <a:solidFill>
                  <a:schemeClr val="tx1">
                    <a:lumMod val="75000"/>
                    <a:lumOff val="25000"/>
                  </a:schemeClr>
                </a:solidFill>
              </a:endParaRPr>
            </a:p>
          </p:txBody>
        </p:sp>
      </p:grpSp>
      <p:sp>
        <p:nvSpPr>
          <p:cNvPr id="2" name="矩形 1"/>
          <p:cNvSpPr/>
          <p:nvPr/>
        </p:nvSpPr>
        <p:spPr>
          <a:xfrm>
            <a:off x="1494790" y="5058410"/>
            <a:ext cx="3946525" cy="645160"/>
          </a:xfrm>
          <a:prstGeom prst="rect">
            <a:avLst/>
          </a:prstGeom>
        </p:spPr>
        <p:txBody>
          <a:bodyPr wrap="square">
            <a:spAutoFit/>
          </a:bodyPr>
          <a:p>
            <a:r>
              <a:rPr b="1" dirty="0">
                <a:solidFill>
                  <a:srgbClr val="1C6394"/>
                </a:solidFill>
              </a:rPr>
              <a:t>必应图像搜索</a:t>
            </a:r>
            <a:r>
              <a:rPr lang="zh-CN" b="1" dirty="0">
                <a:solidFill>
                  <a:srgbClr val="1C6394"/>
                </a:solidFill>
              </a:rPr>
              <a:t>：</a:t>
            </a:r>
            <a:r>
              <a:rPr b="1" dirty="0">
                <a:solidFill>
                  <a:srgbClr val="1C6394"/>
                </a:solidFill>
              </a:rPr>
              <a:t>可以通过文字进行搜索，功能也更加完善，搜索更加优化。</a:t>
            </a:r>
            <a:endParaRPr b="1" dirty="0">
              <a:solidFill>
                <a:srgbClr val="1C6394"/>
              </a:solidFill>
            </a:endParaRPr>
          </a:p>
        </p:txBody>
      </p:sp>
      <p:grpSp>
        <p:nvGrpSpPr>
          <p:cNvPr id="5" name="组合 4"/>
          <p:cNvGrpSpPr/>
          <p:nvPr/>
        </p:nvGrpSpPr>
        <p:grpSpPr>
          <a:xfrm>
            <a:off x="6737350" y="1779905"/>
            <a:ext cx="3884930" cy="1757680"/>
            <a:chOff x="938" y="2467"/>
            <a:chExt cx="6118" cy="2768"/>
          </a:xfrm>
        </p:grpSpPr>
        <p:sp>
          <p:nvSpPr>
            <p:cNvPr id="6" name="矩形 5"/>
            <p:cNvSpPr/>
            <p:nvPr/>
          </p:nvSpPr>
          <p:spPr>
            <a:xfrm>
              <a:off x="938" y="3193"/>
              <a:ext cx="6118" cy="2042"/>
            </a:xfrm>
            <a:prstGeom prst="rect">
              <a:avLst/>
            </a:prstGeom>
          </p:spPr>
          <p:txBody>
            <a:bodyPr wrap="square">
              <a:spAutoFit/>
            </a:bodyPr>
            <a:p>
              <a:pPr>
                <a:lnSpc>
                  <a:spcPct val="140000"/>
                </a:lnSpc>
              </a:pPr>
              <a:r>
                <a:rPr lang="en-US" altLang="zh-CN" sz="1400" dirty="0">
                  <a:solidFill>
                    <a:schemeClr val="tx1">
                      <a:lumMod val="75000"/>
                      <a:lumOff val="25000"/>
                    </a:schemeClr>
                  </a:solidFill>
                </a:rPr>
                <a:t>除了标记和说明以外，计算机视觉还返回图像中检测到的基于分类的类别。 不同于标记，类别是在父/子继承层次结构中组织的，并且数量更少</a:t>
              </a:r>
              <a:endParaRPr lang="en-US" altLang="zh-CN" sz="1400" dirty="0">
                <a:solidFill>
                  <a:schemeClr val="tx1">
                    <a:lumMod val="75000"/>
                    <a:lumOff val="25000"/>
                  </a:schemeClr>
                </a:solidFill>
              </a:endParaRPr>
            </a:p>
          </p:txBody>
        </p:sp>
        <p:sp>
          <p:nvSpPr>
            <p:cNvPr id="7" name="文本框 6"/>
            <p:cNvSpPr txBox="1"/>
            <p:nvPr/>
          </p:nvSpPr>
          <p:spPr>
            <a:xfrm>
              <a:off x="938" y="2467"/>
              <a:ext cx="3528" cy="580"/>
            </a:xfrm>
            <a:prstGeom prst="rect">
              <a:avLst/>
            </a:prstGeom>
            <a:noFill/>
          </p:spPr>
          <p:txBody>
            <a:bodyPr wrap="none" rtlCol="0">
              <a:spAutoFit/>
            </a:bodyPr>
            <a:p>
              <a:pPr algn="l"/>
              <a:r>
                <a:rPr lang="zh-CN" altLang="en-US" b="1" dirty="0">
                  <a:solidFill>
                    <a:schemeClr val="tx1">
                      <a:lumMod val="75000"/>
                      <a:lumOff val="25000"/>
                    </a:schemeClr>
                  </a:solidFill>
                </a:rPr>
                <a:t>对应功能：图像分类 </a:t>
              </a:r>
              <a:endParaRPr lang="zh-CN" altLang="en-US" b="1" dirty="0">
                <a:solidFill>
                  <a:schemeClr val="tx1">
                    <a:lumMod val="75000"/>
                    <a:lumOff val="25000"/>
                  </a:schemeClr>
                </a:solidFill>
              </a:endParaRPr>
            </a:p>
          </p:txBody>
        </p:sp>
      </p:grpSp>
      <p:sp>
        <p:nvSpPr>
          <p:cNvPr id="8" name="矩形 7"/>
          <p:cNvSpPr/>
          <p:nvPr/>
        </p:nvSpPr>
        <p:spPr>
          <a:xfrm>
            <a:off x="6737350" y="3644265"/>
            <a:ext cx="3884930" cy="922020"/>
          </a:xfrm>
          <a:prstGeom prst="rect">
            <a:avLst/>
          </a:prstGeom>
        </p:spPr>
        <p:txBody>
          <a:bodyPr wrap="square">
            <a:spAutoFit/>
          </a:bodyPr>
          <a:p>
            <a:r>
              <a:rPr b="1" dirty="0">
                <a:solidFill>
                  <a:srgbClr val="1C6394"/>
                </a:solidFill>
              </a:rPr>
              <a:t>找到的图像分类api仅有微软的图像分类。微软的人工智能相对来说是比较成熟的。</a:t>
            </a:r>
            <a:endParaRPr b="1" dirty="0">
              <a:solidFill>
                <a:srgbClr val="1C6394"/>
              </a:solidFill>
            </a:endParaRPr>
          </a:p>
        </p:txBody>
      </p:sp>
      <p:pic>
        <p:nvPicPr>
          <p:cNvPr id="12" name="图片 11"/>
          <p:cNvPicPr>
            <a:picLocks noChangeAspect="1"/>
          </p:cNvPicPr>
          <p:nvPr/>
        </p:nvPicPr>
        <p:blipFill>
          <a:blip r:embed="rId1"/>
          <a:stretch>
            <a:fillRect/>
          </a:stretch>
        </p:blipFill>
        <p:spPr>
          <a:xfrm>
            <a:off x="6737350" y="4742815"/>
            <a:ext cx="3768725" cy="2400300"/>
          </a:xfrm>
          <a:prstGeom prst="rect">
            <a:avLst/>
          </a:prstGeom>
        </p:spPr>
      </p:pic>
      <p:pic>
        <p:nvPicPr>
          <p:cNvPr id="3" name="17">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9631680" y="495935"/>
            <a:ext cx="495300" cy="495300"/>
          </a:xfrm>
          <a:prstGeom prst="rect">
            <a:avLst/>
          </a:prstGeom>
        </p:spPr>
      </p:pic>
    </p:spTree>
  </p:cSld>
  <p:clrMapOvr>
    <a:masterClrMapping/>
  </p:clrMapOvr>
  <p:transition spd="slow" advTm="2101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451350" y="4293870"/>
            <a:ext cx="7998460" cy="2145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标题 31"/>
          <p:cNvSpPr>
            <a:spLocks noGrp="1"/>
          </p:cNvSpPr>
          <p:nvPr>
            <p:ph type="title"/>
          </p:nvPr>
        </p:nvSpPr>
        <p:spPr>
          <a:xfrm>
            <a:off x="595630" y="495935"/>
            <a:ext cx="9838055" cy="485140"/>
          </a:xfrm>
        </p:spPr>
        <p:txBody>
          <a:bodyPr wrap="square"/>
          <a:lstStyle/>
          <a:p>
            <a:pPr algn="l">
              <a:lnSpc>
                <a:spcPct val="80000"/>
              </a:lnSpc>
            </a:pPr>
            <a:r>
              <a:rPr lang="en-US" altLang="zh-CN" dirty="0">
                <a:sym typeface="+mn-ea"/>
              </a:rPr>
              <a:t>API</a:t>
            </a:r>
            <a:r>
              <a:rPr dirty="0">
                <a:sym typeface="+mn-ea"/>
              </a:rPr>
              <a:t>调用与选择</a:t>
            </a:r>
            <a:r>
              <a:rPr lang="en-US" altLang="zh-CN" dirty="0">
                <a:sym typeface="+mn-ea"/>
              </a:rPr>
              <a:t>-</a:t>
            </a:r>
            <a:r>
              <a:rPr dirty="0">
                <a:sym typeface="+mn-ea"/>
              </a:rPr>
              <a:t>百度通用物体和场景识别</a:t>
            </a:r>
            <a:endParaRPr dirty="0">
              <a:sym typeface="+mn-ea"/>
            </a:endParaRPr>
          </a:p>
        </p:txBody>
      </p:sp>
      <p:grpSp>
        <p:nvGrpSpPr>
          <p:cNvPr id="4" name="组合 3"/>
          <p:cNvGrpSpPr/>
          <p:nvPr/>
        </p:nvGrpSpPr>
        <p:grpSpPr>
          <a:xfrm>
            <a:off x="717550" y="2038985"/>
            <a:ext cx="4068445" cy="1456055"/>
            <a:chOff x="938" y="2467"/>
            <a:chExt cx="6407" cy="2293"/>
          </a:xfrm>
        </p:grpSpPr>
        <p:sp>
          <p:nvSpPr>
            <p:cNvPr id="10" name="矩形 9"/>
            <p:cNvSpPr/>
            <p:nvPr/>
          </p:nvSpPr>
          <p:spPr>
            <a:xfrm>
              <a:off x="938" y="3193"/>
              <a:ext cx="6407" cy="1567"/>
            </a:xfrm>
            <a:prstGeom prst="rect">
              <a:avLst/>
            </a:prstGeom>
          </p:spPr>
          <p:txBody>
            <a:bodyPr wrap="square">
              <a:spAutoFit/>
            </a:bodyPr>
            <a:lstStyle/>
            <a:p>
              <a:pPr>
                <a:lnSpc>
                  <a:spcPct val="140000"/>
                </a:lnSpc>
              </a:pPr>
              <a:r>
                <a:rPr lang="en-US" altLang="zh-CN" sz="1400" dirty="0">
                  <a:solidFill>
                    <a:schemeClr val="tx1">
                      <a:lumMod val="75000"/>
                      <a:lumOff val="25000"/>
                    </a:schemeClr>
                  </a:solidFill>
                </a:rPr>
                <a:t>持识别动物、植物、商品、建筑、风景、动漫、食材、公众人物等10万个常见物体及场景，接口返回大类及细分类的名称结果</a:t>
              </a:r>
              <a:endParaRPr lang="en-US" altLang="zh-CN" sz="1400" dirty="0">
                <a:solidFill>
                  <a:schemeClr val="tx1">
                    <a:lumMod val="75000"/>
                    <a:lumOff val="25000"/>
                  </a:schemeClr>
                </a:solidFill>
              </a:endParaRPr>
            </a:p>
          </p:txBody>
        </p:sp>
        <p:sp>
          <p:nvSpPr>
            <p:cNvPr id="11" name="文本框 10"/>
            <p:cNvSpPr txBox="1"/>
            <p:nvPr/>
          </p:nvSpPr>
          <p:spPr>
            <a:xfrm>
              <a:off x="938" y="2467"/>
              <a:ext cx="5328" cy="580"/>
            </a:xfrm>
            <a:prstGeom prst="rect">
              <a:avLst/>
            </a:prstGeom>
            <a:noFill/>
          </p:spPr>
          <p:txBody>
            <a:bodyPr wrap="none" rtlCol="0">
              <a:spAutoFit/>
            </a:bodyPr>
            <a:lstStyle/>
            <a:p>
              <a:pPr algn="l"/>
              <a:r>
                <a:rPr lang="zh-CN" altLang="en-US" b="1" dirty="0">
                  <a:solidFill>
                    <a:schemeClr val="tx1">
                      <a:lumMod val="75000"/>
                      <a:lumOff val="25000"/>
                    </a:schemeClr>
                  </a:solidFill>
                </a:rPr>
                <a:t>对应功能：图片物体和场景识别 </a:t>
              </a:r>
              <a:endParaRPr lang="zh-CN" altLang="en-US" b="1" dirty="0">
                <a:solidFill>
                  <a:schemeClr val="tx1">
                    <a:lumMod val="75000"/>
                    <a:lumOff val="25000"/>
                  </a:schemeClr>
                </a:solidFill>
              </a:endParaRPr>
            </a:p>
          </p:txBody>
        </p:sp>
      </p:grpSp>
      <p:sp>
        <p:nvSpPr>
          <p:cNvPr id="2" name="矩形 1"/>
          <p:cNvSpPr/>
          <p:nvPr/>
        </p:nvSpPr>
        <p:spPr>
          <a:xfrm>
            <a:off x="717550" y="3702050"/>
            <a:ext cx="4768850" cy="2084070"/>
          </a:xfrm>
          <a:prstGeom prst="rect">
            <a:avLst/>
          </a:prstGeom>
        </p:spPr>
        <p:txBody>
          <a:bodyPr wrap="square">
            <a:spAutoFit/>
          </a:bodyPr>
          <a:p>
            <a:pPr>
              <a:lnSpc>
                <a:spcPct val="120000"/>
              </a:lnSpc>
            </a:pPr>
            <a:r>
              <a:rPr b="1" dirty="0">
                <a:solidFill>
                  <a:srgbClr val="1C6394"/>
                </a:solidFill>
              </a:rPr>
              <a:t>azure和腾讯都单纯的提供对物体和场景的识别，而百度提供服务则更加丰富。百度的通用物体和场景识别除普通的对图像进行识别生成识别结果外，还可以额外提供对应的百度百科、百度词条的信息，这也是百度作为国内知名搜索引擎的优势，并且准确率高，让人信服。</a:t>
            </a:r>
            <a:endParaRPr b="1" dirty="0">
              <a:solidFill>
                <a:srgbClr val="1C6394"/>
              </a:solidFill>
            </a:endParaRPr>
          </a:p>
        </p:txBody>
      </p:sp>
      <p:pic>
        <p:nvPicPr>
          <p:cNvPr id="3" name="图片 2"/>
          <p:cNvPicPr>
            <a:picLocks noChangeAspect="1"/>
          </p:cNvPicPr>
          <p:nvPr/>
        </p:nvPicPr>
        <p:blipFill>
          <a:blip r:embed="rId1"/>
          <a:srcRect b="7520"/>
          <a:stretch>
            <a:fillRect/>
          </a:stretch>
        </p:blipFill>
        <p:spPr>
          <a:xfrm>
            <a:off x="5611495" y="1466850"/>
            <a:ext cx="6580505" cy="4319270"/>
          </a:xfrm>
          <a:prstGeom prst="rect">
            <a:avLst/>
          </a:prstGeom>
        </p:spPr>
      </p:pic>
      <p:pic>
        <p:nvPicPr>
          <p:cNvPr id="5" name="18">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8202930" y="495935"/>
            <a:ext cx="495300" cy="495300"/>
          </a:xfrm>
          <a:prstGeom prst="rect">
            <a:avLst/>
          </a:prstGeom>
        </p:spPr>
      </p:pic>
    </p:spTree>
  </p:cSld>
  <p:clrMapOvr>
    <a:masterClrMapping/>
  </p:clrMapOvr>
  <p:transition spd="slow" advTm="19025">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975725" y="1273058"/>
            <a:ext cx="1439234" cy="3031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41" y="2867640"/>
            <a:ext cx="3239604" cy="3990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31"/>
          <p:cNvSpPr>
            <a:spLocks noGrp="1"/>
          </p:cNvSpPr>
          <p:nvPr>
            <p:ph type="title"/>
          </p:nvPr>
        </p:nvSpPr>
        <p:spPr>
          <a:xfrm>
            <a:off x="589280" y="495935"/>
            <a:ext cx="4873625" cy="485140"/>
          </a:xfrm>
        </p:spPr>
        <p:txBody>
          <a:bodyPr wrap="square"/>
          <a:lstStyle/>
          <a:p>
            <a:pPr algn="l">
              <a:lnSpc>
                <a:spcPct val="80000"/>
              </a:lnSpc>
            </a:pPr>
            <a:r>
              <a:rPr>
                <a:latin typeface="微软雅黑" panose="020B0503020204020204" charset="-122"/>
                <a:ea typeface="微软雅黑" panose="020B0503020204020204" charset="-122"/>
                <a:sym typeface="+mn-ea"/>
              </a:rPr>
              <a:t>使用错误及反馈</a:t>
            </a:r>
            <a:endParaRPr lang="zh-CN" altLang="en-US" dirty="0"/>
          </a:p>
        </p:txBody>
      </p:sp>
      <p:sp>
        <p:nvSpPr>
          <p:cNvPr id="6" name="任意多边形: 形状 5"/>
          <p:cNvSpPr/>
          <p:nvPr/>
        </p:nvSpPr>
        <p:spPr>
          <a:xfrm>
            <a:off x="2364522" y="2292627"/>
            <a:ext cx="367810" cy="36781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a:p>
        </p:txBody>
      </p:sp>
      <p:sp>
        <p:nvSpPr>
          <p:cNvPr id="7" name="矩形 6"/>
          <p:cNvSpPr/>
          <p:nvPr/>
        </p:nvSpPr>
        <p:spPr>
          <a:xfrm>
            <a:off x="2732405" y="2867660"/>
            <a:ext cx="7026275" cy="1443990"/>
          </a:xfrm>
          <a:prstGeom prst="rect">
            <a:avLst/>
          </a:prstGeom>
        </p:spPr>
        <p:txBody>
          <a:bodyPr wrap="square">
            <a:spAutoFit/>
          </a:bodyPr>
          <a:lstStyle/>
          <a:p>
            <a:pPr>
              <a:lnSpc>
                <a:spcPct val="110000"/>
              </a:lnSpc>
            </a:pPr>
            <a:r>
              <a:rPr lang="en-US" altLang="zh-CN" sz="1600">
                <a:solidFill>
                  <a:schemeClr val="tx1">
                    <a:lumMod val="75000"/>
                    <a:lumOff val="25000"/>
                  </a:schemeClr>
                </a:solidFill>
              </a:rPr>
              <a:t>1.当用户进行图像搜索时，对结果不满意，可以点击下方“存在问题？重新搜索”进行重新搜索结果。</a:t>
            </a:r>
            <a:endParaRPr lang="en-US" altLang="zh-CN" sz="1600">
              <a:solidFill>
                <a:schemeClr val="tx1">
                  <a:lumMod val="75000"/>
                  <a:lumOff val="25000"/>
                </a:schemeClr>
              </a:solidFill>
            </a:endParaRPr>
          </a:p>
          <a:p>
            <a:pPr>
              <a:lnSpc>
                <a:spcPct val="110000"/>
              </a:lnSpc>
            </a:pPr>
            <a:endParaRPr lang="en-US" altLang="zh-CN" sz="1600">
              <a:solidFill>
                <a:schemeClr val="tx1">
                  <a:lumMod val="75000"/>
                  <a:lumOff val="25000"/>
                </a:schemeClr>
              </a:solidFill>
            </a:endParaRPr>
          </a:p>
          <a:p>
            <a:pPr>
              <a:lnSpc>
                <a:spcPct val="110000"/>
              </a:lnSpc>
            </a:pPr>
            <a:r>
              <a:rPr lang="en-US" altLang="zh-CN" sz="1600">
                <a:solidFill>
                  <a:schemeClr val="tx1">
                    <a:lumMod val="75000"/>
                    <a:lumOff val="25000"/>
                  </a:schemeClr>
                </a:solidFill>
              </a:rPr>
              <a:t>2.当用户发现物体和场景识别、图像分类、脸庞识别有误时，可以选择错误的图像进行错误提交。</a:t>
            </a:r>
            <a:endParaRPr lang="en-US" altLang="zh-CN" sz="1600">
              <a:solidFill>
                <a:schemeClr val="tx1">
                  <a:lumMod val="75000"/>
                  <a:lumOff val="25000"/>
                </a:schemeClr>
              </a:solidFill>
            </a:endParaRPr>
          </a:p>
        </p:txBody>
      </p:sp>
      <p:sp>
        <p:nvSpPr>
          <p:cNvPr id="8" name="文本框 7"/>
          <p:cNvSpPr txBox="1"/>
          <p:nvPr/>
        </p:nvSpPr>
        <p:spPr>
          <a:xfrm>
            <a:off x="2732332" y="2291105"/>
            <a:ext cx="2240280" cy="368300"/>
          </a:xfrm>
          <a:prstGeom prst="rect">
            <a:avLst/>
          </a:prstGeom>
          <a:noFill/>
        </p:spPr>
        <p:txBody>
          <a:bodyPr wrap="none" rtlCol="0">
            <a:spAutoFit/>
          </a:bodyPr>
          <a:lstStyle/>
          <a:p>
            <a:pPr algn="l"/>
            <a:r>
              <a:rPr lang="en-US" altLang="zh-CN" b="1" dirty="0">
                <a:solidFill>
                  <a:schemeClr val="tx1">
                    <a:lumMod val="75000"/>
                    <a:lumOff val="25000"/>
                  </a:schemeClr>
                </a:solidFill>
              </a:rPr>
              <a:t>错误现象处理办法：</a:t>
            </a:r>
            <a:endParaRPr lang="en-US" altLang="zh-CN" b="1" dirty="0">
              <a:solidFill>
                <a:schemeClr val="tx1">
                  <a:lumMod val="75000"/>
                  <a:lumOff val="25000"/>
                </a:schemeClr>
              </a:solidFill>
            </a:endParaRPr>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19">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3798570" y="485775"/>
            <a:ext cx="495300" cy="495300"/>
          </a:xfrm>
          <a:prstGeom prst="rect">
            <a:avLst/>
          </a:prstGeom>
        </p:spPr>
      </p:pic>
    </p:spTree>
  </p:cSld>
  <p:clrMapOvr>
    <a:masterClrMapping/>
  </p:clrMapOvr>
  <p:transition spd="slow" advTm="1627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5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370450" y="4605158"/>
            <a:ext cx="1323975" cy="1200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1990725"/>
            <a:ext cx="1323975" cy="1714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95605" y="1314450"/>
            <a:ext cx="1097280" cy="645160"/>
          </a:xfrm>
          <a:prstGeom prst="rect">
            <a:avLst/>
          </a:prstGeom>
          <a:noFill/>
        </p:spPr>
        <p:txBody>
          <a:bodyPr wrap="none" rtlCol="0">
            <a:spAutoFit/>
          </a:bodyPr>
          <a:lstStyle/>
          <a:p>
            <a:r>
              <a:rPr lang="zh-CN" sz="3600" b="1" dirty="0"/>
              <a:t>背景</a:t>
            </a:r>
            <a:endParaRPr lang="zh-CN" sz="3600" b="1" dirty="0"/>
          </a:p>
        </p:txBody>
      </p:sp>
      <p:grpSp>
        <p:nvGrpSpPr>
          <p:cNvPr id="30" name="组合 29"/>
          <p:cNvGrpSpPr/>
          <p:nvPr/>
        </p:nvGrpSpPr>
        <p:grpSpPr>
          <a:xfrm>
            <a:off x="695325" y="6292750"/>
            <a:ext cx="10801350" cy="3266"/>
            <a:chOff x="695325" y="6292750"/>
            <a:chExt cx="10801350" cy="3266"/>
          </a:xfrm>
        </p:grpSpPr>
        <p:cxnSp>
          <p:nvCxnSpPr>
            <p:cNvPr id="31" name="直接连接符 30"/>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占位符 10" descr="图片包含 天空, 水, 户外, 船&#10;&#10;描述已自动生成"/>
          <p:cNvPicPr>
            <a:picLocks noGrp="1" noChangeAspect="1"/>
          </p:cNvPicPr>
          <p:nvPr>
            <p:ph type="pic" sz="quarter" idx="12"/>
            <p:custDataLst>
              <p:tags r:id="rId1"/>
            </p:custDataLst>
          </p:nvPr>
        </p:nvPicPr>
        <p:blipFill>
          <a:blip r:embed="rId2">
            <a:extLst>
              <a:ext uri="{28A0092B-C50C-407E-A947-70E740481C1C}">
                <a14:useLocalDpi xmlns:a14="http://schemas.microsoft.com/office/drawing/2010/main" val="0"/>
              </a:ext>
            </a:extLst>
          </a:blip>
          <a:srcRect l="30138" r="30138"/>
          <a:stretch>
            <a:fillRect/>
          </a:stretch>
        </p:blipFill>
        <p:spPr>
          <a:xfrm>
            <a:off x="9815336" y="1388896"/>
            <a:ext cx="2985577" cy="4415004"/>
          </a:xfrm>
        </p:spPr>
      </p:pic>
      <p:pic>
        <p:nvPicPr>
          <p:cNvPr id="3" name="图片占位符 2" descr="mantas-hesthaven-xZM5sAsuib0-unsplash"/>
          <p:cNvPicPr>
            <a:picLocks noChangeAspect="1"/>
          </p:cNvPicPr>
          <p:nvPr>
            <p:ph type="pic" sz="quarter" idx="10"/>
          </p:nvPr>
        </p:nvPicPr>
        <p:blipFill>
          <a:blip r:embed="rId3"/>
          <a:srcRect l="26642" t="446" r="27715" b="-446"/>
          <a:stretch>
            <a:fillRect/>
          </a:stretch>
        </p:blipFill>
        <p:spPr>
          <a:xfrm>
            <a:off x="3183890" y="1388745"/>
            <a:ext cx="3023235" cy="4415155"/>
          </a:xfrm>
          <a:prstGeom prst="rect">
            <a:avLst/>
          </a:prstGeom>
        </p:spPr>
      </p:pic>
      <p:pic>
        <p:nvPicPr>
          <p:cNvPr id="5124" name="图片 5"/>
          <p:cNvPicPr>
            <a:picLocks noChangeAspect="1"/>
          </p:cNvPicPr>
          <p:nvPr/>
        </p:nvPicPr>
        <p:blipFill>
          <a:blip r:embed="rId4"/>
          <a:stretch>
            <a:fillRect/>
          </a:stretch>
        </p:blipFill>
        <p:spPr>
          <a:xfrm>
            <a:off x="9800379" y="1388957"/>
            <a:ext cx="3014133" cy="5361517"/>
          </a:xfrm>
          <a:prstGeom prst="rect">
            <a:avLst/>
          </a:prstGeom>
          <a:noFill/>
          <a:ln w="9525">
            <a:noFill/>
          </a:ln>
        </p:spPr>
      </p:pic>
      <p:pic>
        <p:nvPicPr>
          <p:cNvPr id="10" name="图片占位符 9" descr="tarik-francis-t0NjFdoajx4-unsplash"/>
          <p:cNvPicPr>
            <a:picLocks noChangeAspect="1"/>
          </p:cNvPicPr>
          <p:nvPr>
            <p:ph type="pic" sz="quarter" idx="11"/>
          </p:nvPr>
        </p:nvPicPr>
        <p:blipFill>
          <a:blip r:embed="rId5"/>
          <a:stretch>
            <a:fillRect/>
          </a:stretch>
        </p:blipFill>
        <p:spPr>
          <a:xfrm>
            <a:off x="6565900" y="1388745"/>
            <a:ext cx="2985770" cy="1921510"/>
          </a:xfrm>
          <a:prstGeom prst="rect">
            <a:avLst/>
          </a:prstGeom>
        </p:spPr>
      </p:pic>
      <p:pic>
        <p:nvPicPr>
          <p:cNvPr id="14" name="图片占位符 10" descr="C:\Users\XM\Downloads\nat-weerawong-_S97CGj93Ek-unsplash.jpgnat-weerawong-_S97CGj93Ek-unsplash"/>
          <p:cNvPicPr preferRelativeResize="0">
            <a:picLocks noGrp="1" noChangeAspect="1"/>
          </p:cNvPicPr>
          <p:nvPr>
            <p:custDataLst>
              <p:tags r:id="rId6"/>
            </p:custDataLst>
          </p:nvPr>
        </p:nvPicPr>
        <p:blipFill>
          <a:blip r:embed="rId7"/>
          <a:srcRect/>
          <a:stretch>
            <a:fillRect/>
          </a:stretch>
        </p:blipFill>
        <p:spPr>
          <a:xfrm>
            <a:off x="6566041" y="3704983"/>
            <a:ext cx="2985577" cy="1990090"/>
          </a:xfrm>
          <a:prstGeom prst="rect">
            <a:avLst/>
          </a:prstGeom>
          <a:blipFill rotWithShape="1">
            <a:blip r:embed="rId8"/>
            <a:tile tx="0" ty="0" sx="100000" sy="100000" flip="none" algn="tl"/>
          </a:blipFill>
          <a:effectLst>
            <a:outerShdw blurRad="254000" dist="165100" dir="2700000" algn="ctr" rotWithShape="0">
              <a:prstClr val="black">
                <a:alpha val="40000"/>
              </a:prstClr>
            </a:outerShdw>
          </a:effectLst>
        </p:spPr>
      </p:pic>
      <p:pic>
        <p:nvPicPr>
          <p:cNvPr id="2" name="2">
            <a:hlinkClick r:id="" action="ppaction://media"/>
          </p:cNvPr>
          <p:cNvPicPr/>
          <p:nvPr>
            <a:audioFile r:link="rId9"/>
            <p:extLst>
              <p:ext uri="{DAA4B4D4-6D71-4841-9C94-3DE7FCFB9230}">
                <p14:media xmlns:p14="http://schemas.microsoft.com/office/powerpoint/2010/main" r:embed="rId10"/>
              </p:ext>
            </p:extLst>
          </p:nvPr>
        </p:nvPicPr>
        <p:blipFill>
          <a:blip r:embed="rId11"/>
          <a:stretch>
            <a:fillRect/>
          </a:stretch>
        </p:blipFill>
        <p:spPr>
          <a:xfrm>
            <a:off x="695325" y="469900"/>
            <a:ext cx="495300" cy="495300"/>
          </a:xfrm>
          <a:prstGeom prst="rect">
            <a:avLst/>
          </a:prstGeom>
        </p:spPr>
      </p:pic>
    </p:spTree>
  </p:cSld>
  <p:clrMapOvr>
    <a:masterClrMapping/>
  </p:clrMapOvr>
  <p:transition spd="slow" advTm="1956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755063" y="4269424"/>
            <a:ext cx="879475" cy="33854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总结</a:t>
            </a:r>
            <a:endParaRPr lang="zh-CN" altLang="en-US" sz="1600" dirty="0"/>
          </a:p>
        </p:txBody>
      </p:sp>
      <p:grpSp>
        <p:nvGrpSpPr>
          <p:cNvPr id="8" name="图形 6" descr="左引号"/>
          <p:cNvGrpSpPr/>
          <p:nvPr/>
        </p:nvGrpSpPr>
        <p:grpSpPr>
          <a:xfrm>
            <a:off x="1618256" y="1437567"/>
            <a:ext cx="1534686" cy="1534686"/>
            <a:chOff x="2903030" y="2893383"/>
            <a:chExt cx="914400" cy="914400"/>
          </a:xfrm>
          <a:solidFill>
            <a:schemeClr val="bg1">
              <a:lumMod val="85000"/>
            </a:schemeClr>
          </a:solidFill>
        </p:grpSpPr>
        <p:sp>
          <p:nvSpPr>
            <p:cNvPr id="9" name="任意多边形: 形状 8"/>
            <p:cNvSpPr/>
            <p:nvPr/>
          </p:nvSpPr>
          <p:spPr>
            <a:xfrm>
              <a:off x="3407855" y="3163131"/>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endParaRPr lang="zh-CN" altLang="en-US"/>
            </a:p>
          </p:txBody>
        </p:sp>
        <p:sp>
          <p:nvSpPr>
            <p:cNvPr id="10" name="任意多边形: 形状 9"/>
            <p:cNvSpPr/>
            <p:nvPr/>
          </p:nvSpPr>
          <p:spPr>
            <a:xfrm>
              <a:off x="3122105" y="3163131"/>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endParaRPr lang="zh-CN" altLang="en-US"/>
            </a:p>
          </p:txBody>
        </p:sp>
      </p:grpSp>
      <p:sp>
        <p:nvSpPr>
          <p:cNvPr id="28" name="矩形 27"/>
          <p:cNvSpPr/>
          <p:nvPr/>
        </p:nvSpPr>
        <p:spPr>
          <a:xfrm>
            <a:off x="3308985" y="2128520"/>
            <a:ext cx="6493510" cy="1568450"/>
          </a:xfrm>
          <a:prstGeom prst="rect">
            <a:avLst/>
          </a:prstGeom>
        </p:spPr>
        <p:txBody>
          <a:bodyPr wrap="square">
            <a:spAutoFit/>
          </a:bodyPr>
          <a:lstStyle/>
          <a:p>
            <a:r>
              <a:rPr sz="2400" b="1" dirty="0">
                <a:solidFill>
                  <a:schemeClr val="tx1">
                    <a:lumMod val="75000"/>
                    <a:lumOff val="25000"/>
                  </a:schemeClr>
                </a:solidFill>
              </a:rPr>
              <a:t>个人相册的数量呈现爆发式增长，智能相册未来市场发展的需求大、潜力大，用户对于专业的相册管理功能和相册提供的服务的要求也会越来越高</a:t>
            </a:r>
            <a:r>
              <a:rPr lang="zh-CN" sz="2400" b="1" dirty="0">
                <a:solidFill>
                  <a:schemeClr val="tx1">
                    <a:lumMod val="75000"/>
                    <a:lumOff val="25000"/>
                  </a:schemeClr>
                </a:solidFill>
              </a:rPr>
              <a:t>。</a:t>
            </a:r>
            <a:endParaRPr lang="zh-CN" sz="2400" b="1" dirty="0">
              <a:solidFill>
                <a:schemeClr val="tx1">
                  <a:lumMod val="75000"/>
                  <a:lumOff val="25000"/>
                </a:schemeClr>
              </a:solidFill>
            </a:endParaRPr>
          </a:p>
        </p:txBody>
      </p:sp>
      <p:cxnSp>
        <p:nvCxnSpPr>
          <p:cNvPr id="30" name="直接连接符 29"/>
          <p:cNvCxnSpPr/>
          <p:nvPr/>
        </p:nvCxnSpPr>
        <p:spPr>
          <a:xfrm>
            <a:off x="3001963" y="4607977"/>
            <a:ext cx="55133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20">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3393440" y="1395095"/>
            <a:ext cx="495300" cy="495300"/>
          </a:xfrm>
          <a:prstGeom prst="rect">
            <a:avLst/>
          </a:prstGeom>
        </p:spPr>
      </p:pic>
    </p:spTree>
  </p:cSld>
  <p:clrMapOvr>
    <a:masterClrMapping/>
  </p:clrMapOvr>
  <p:transition spd="slow" advTm="19735">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481747" y="2384548"/>
            <a:ext cx="386080" cy="755650"/>
          </a:xfrm>
        </p:spPr>
        <p:txBody>
          <a:bodyPr/>
          <a:lstStyle/>
          <a:p>
            <a:r>
              <a:rPr lang="en-US" altLang="zh-CN" dirty="0"/>
              <a:t>-</a:t>
            </a:r>
            <a:endParaRPr lang="en-US" altLang="zh-CN" dirty="0"/>
          </a:p>
        </p:txBody>
      </p:sp>
      <p:sp>
        <p:nvSpPr>
          <p:cNvPr id="2" name="标题 1"/>
          <p:cNvSpPr>
            <a:spLocks noGrp="1"/>
          </p:cNvSpPr>
          <p:nvPr>
            <p:ph type="title"/>
          </p:nvPr>
        </p:nvSpPr>
        <p:spPr>
          <a:xfrm>
            <a:off x="3867785" y="2495550"/>
            <a:ext cx="2707005" cy="534035"/>
          </a:xfrm>
        </p:spPr>
        <p:txBody>
          <a:bodyPr wrap="square"/>
          <a:lstStyle/>
          <a:p>
            <a:pPr>
              <a:lnSpc>
                <a:spcPct val="80000"/>
              </a:lnSpc>
            </a:pPr>
            <a:r>
              <a:rPr dirty="0"/>
              <a:t>加值宣言</a:t>
            </a:r>
            <a:endParaRPr lang="zh-CN" altLang="en-US" dirty="0"/>
          </a:p>
        </p:txBody>
      </p:sp>
      <p:sp>
        <p:nvSpPr>
          <p:cNvPr id="100" name="文本框 99"/>
          <p:cNvSpPr txBox="1"/>
          <p:nvPr/>
        </p:nvSpPr>
        <p:spPr>
          <a:xfrm>
            <a:off x="3556000" y="3710305"/>
            <a:ext cx="5379720" cy="1050925"/>
          </a:xfrm>
          <a:prstGeom prst="rect">
            <a:avLst/>
          </a:prstGeom>
          <a:noFill/>
          <a:ln w="9525">
            <a:noFill/>
          </a:ln>
        </p:spPr>
        <p:txBody>
          <a:bodyPr wrap="square">
            <a:spAutoFit/>
          </a:bodyPr>
          <a:p>
            <a:pPr indent="0">
              <a:lnSpc>
                <a:spcPct val="130000"/>
              </a:lnSpc>
            </a:pPr>
            <a:r>
              <a:rPr lang="zh-CN" sz="1600" b="0">
                <a:solidFill>
                  <a:srgbClr val="24292E"/>
                </a:solidFill>
                <a:latin typeface="微软雅黑" panose="020B0503020204020204" charset="-122"/>
                <a:ea typeface="微软雅黑" panose="020B0503020204020204" charset="-122"/>
                <a:cs typeface="微软雅黑" panose="020B0503020204020204" charset="-122"/>
              </a:rPr>
              <a:t>i相册将在拥有基本相册功能的基础下，开发了更加有针对性的管理服务。登录账号设备，免费提供大容量图片自动保存到云端服务。但这个不重要，重要的是主要功能。</a:t>
            </a:r>
            <a:endParaRPr lang="zh-CN" altLang="en-US" sz="1600" b="0">
              <a:solidFill>
                <a:srgbClr val="24292E"/>
              </a:solidFill>
              <a:latin typeface="微软雅黑" panose="020B0503020204020204" charset="-122"/>
              <a:ea typeface="微软雅黑" panose="020B0503020204020204" charset="-122"/>
              <a:cs typeface="微软雅黑" panose="020B0503020204020204" charset="-122"/>
            </a:endParaRPr>
          </a:p>
        </p:txBody>
      </p:sp>
      <p:pic>
        <p:nvPicPr>
          <p:cNvPr id="4" name="3">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854075" y="535305"/>
            <a:ext cx="495300" cy="495300"/>
          </a:xfrm>
          <a:prstGeom prst="rect">
            <a:avLst/>
          </a:prstGeom>
        </p:spPr>
      </p:pic>
    </p:spTree>
  </p:cSld>
  <p:clrMapOvr>
    <a:masterClrMapping/>
  </p:clrMapOvr>
  <p:transition spd="slow" advTm="24481">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4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95325" y="6292750"/>
            <a:ext cx="10801350" cy="3266"/>
            <a:chOff x="695325" y="6292750"/>
            <a:chExt cx="10801350" cy="3266"/>
          </a:xfrm>
        </p:grpSpPr>
        <p:cxnSp>
          <p:nvCxnSpPr>
            <p:cNvPr id="10" name="直接连接符 9"/>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118850"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标题 31"/>
          <p:cNvSpPr>
            <a:spLocks noGrp="1"/>
          </p:cNvSpPr>
          <p:nvPr>
            <p:ph type="title"/>
          </p:nvPr>
        </p:nvSpPr>
        <p:spPr>
          <a:xfrm>
            <a:off x="598170" y="495935"/>
            <a:ext cx="2516505" cy="485140"/>
          </a:xfrm>
        </p:spPr>
        <p:txBody>
          <a:bodyPr wrap="square"/>
          <a:lstStyle/>
          <a:p>
            <a:pPr>
              <a:lnSpc>
                <a:spcPct val="80000"/>
              </a:lnSpc>
            </a:pPr>
            <a:r>
              <a:rPr lang="en-US" altLang="zh-CN" dirty="0"/>
              <a:t>加</a:t>
            </a:r>
            <a:r>
              <a:rPr dirty="0"/>
              <a:t>值宣言</a:t>
            </a:r>
            <a:endParaRPr dirty="0"/>
          </a:p>
        </p:txBody>
      </p:sp>
      <p:grpSp>
        <p:nvGrpSpPr>
          <p:cNvPr id="7174" name="组合 9"/>
          <p:cNvGrpSpPr/>
          <p:nvPr/>
        </p:nvGrpSpPr>
        <p:grpSpPr>
          <a:xfrm>
            <a:off x="1204807" y="1704975"/>
            <a:ext cx="4392084" cy="4216400"/>
            <a:chOff x="1728" y="4829"/>
            <a:chExt cx="5189" cy="4979"/>
          </a:xfrm>
          <a:effectLst>
            <a:outerShdw blurRad="520700" dist="228600" dir="2700000" algn="tl" rotWithShape="0">
              <a:prstClr val="black">
                <a:alpha val="40000"/>
              </a:prstClr>
            </a:outerShdw>
          </a:effectLst>
        </p:grpSpPr>
        <p:pic>
          <p:nvPicPr>
            <p:cNvPr id="7175" name="图片 5"/>
            <p:cNvPicPr>
              <a:picLocks noChangeAspect="1"/>
            </p:cNvPicPr>
            <p:nvPr/>
          </p:nvPicPr>
          <p:blipFill>
            <a:blip r:embed="rId1"/>
            <a:stretch>
              <a:fillRect/>
            </a:stretch>
          </p:blipFill>
          <p:spPr>
            <a:xfrm>
              <a:off x="1728" y="7284"/>
              <a:ext cx="2737" cy="2524"/>
            </a:xfrm>
            <a:prstGeom prst="rect">
              <a:avLst/>
            </a:prstGeom>
            <a:noFill/>
            <a:ln w="9525">
              <a:noFill/>
            </a:ln>
          </p:spPr>
        </p:pic>
        <p:pic>
          <p:nvPicPr>
            <p:cNvPr id="7176" name="图片 6"/>
            <p:cNvPicPr>
              <a:picLocks noChangeAspect="1"/>
            </p:cNvPicPr>
            <p:nvPr/>
          </p:nvPicPr>
          <p:blipFill>
            <a:blip r:embed="rId2"/>
            <a:stretch>
              <a:fillRect/>
            </a:stretch>
          </p:blipFill>
          <p:spPr>
            <a:xfrm>
              <a:off x="4365" y="7286"/>
              <a:ext cx="2552" cy="2522"/>
            </a:xfrm>
            <a:prstGeom prst="rect">
              <a:avLst/>
            </a:prstGeom>
            <a:noFill/>
            <a:ln w="9525">
              <a:noFill/>
            </a:ln>
          </p:spPr>
        </p:pic>
        <p:pic>
          <p:nvPicPr>
            <p:cNvPr id="7177" name="图片 7"/>
            <p:cNvPicPr>
              <a:picLocks noChangeAspect="1"/>
            </p:cNvPicPr>
            <p:nvPr/>
          </p:nvPicPr>
          <p:blipFill>
            <a:blip r:embed="rId3"/>
            <a:stretch>
              <a:fillRect/>
            </a:stretch>
          </p:blipFill>
          <p:spPr>
            <a:xfrm>
              <a:off x="1890" y="4829"/>
              <a:ext cx="2475" cy="2456"/>
            </a:xfrm>
            <a:prstGeom prst="rect">
              <a:avLst/>
            </a:prstGeom>
            <a:noFill/>
            <a:ln w="9525">
              <a:noFill/>
            </a:ln>
          </p:spPr>
        </p:pic>
        <p:pic>
          <p:nvPicPr>
            <p:cNvPr id="3" name="图片 8"/>
            <p:cNvPicPr>
              <a:picLocks noChangeAspect="1"/>
            </p:cNvPicPr>
            <p:nvPr/>
          </p:nvPicPr>
          <p:blipFill>
            <a:blip r:embed="rId4"/>
            <a:stretch>
              <a:fillRect/>
            </a:stretch>
          </p:blipFill>
          <p:spPr>
            <a:xfrm>
              <a:off x="4365" y="4829"/>
              <a:ext cx="2538" cy="2456"/>
            </a:xfrm>
            <a:prstGeom prst="rect">
              <a:avLst/>
            </a:prstGeom>
            <a:noFill/>
            <a:ln w="9525">
              <a:noFill/>
            </a:ln>
          </p:spPr>
        </p:pic>
      </p:grpSp>
      <p:pic>
        <p:nvPicPr>
          <p:cNvPr id="7173" name="图片 4"/>
          <p:cNvPicPr>
            <a:picLocks noChangeAspect="1"/>
          </p:cNvPicPr>
          <p:nvPr/>
        </p:nvPicPr>
        <p:blipFill>
          <a:blip r:embed="rId5"/>
          <a:stretch>
            <a:fillRect/>
          </a:stretch>
        </p:blipFill>
        <p:spPr>
          <a:xfrm>
            <a:off x="6242897" y="1690370"/>
            <a:ext cx="4091517" cy="4231217"/>
          </a:xfrm>
          <a:prstGeom prst="rect">
            <a:avLst/>
          </a:prstGeom>
          <a:noFill/>
          <a:ln w="9525">
            <a:noFill/>
          </a:ln>
          <a:effectLst>
            <a:outerShdw blurRad="508000" dist="228600" dir="2700000" algn="tl" rotWithShape="0">
              <a:prstClr val="black">
                <a:alpha val="40000"/>
              </a:prstClr>
            </a:outerShdw>
          </a:effectLst>
        </p:spPr>
      </p:pic>
      <p:sp>
        <p:nvSpPr>
          <p:cNvPr id="8" name="文本框 7"/>
          <p:cNvSpPr txBox="1"/>
          <p:nvPr/>
        </p:nvSpPr>
        <p:spPr>
          <a:xfrm>
            <a:off x="2600960" y="604520"/>
            <a:ext cx="4724400" cy="368300"/>
          </a:xfrm>
          <a:prstGeom prst="rect">
            <a:avLst/>
          </a:prstGeom>
          <a:noFill/>
        </p:spPr>
        <p:txBody>
          <a:bodyPr wrap="square" rtlCol="0" anchor="t">
            <a:spAutoFit/>
          </a:bodyPr>
          <a:p>
            <a:r>
              <a:rPr lang="zh-CN" altLang="en-US"/>
              <a:t>自动图像分类功能、</a:t>
            </a:r>
            <a:r>
              <a:rPr lang="zh-CN" altLang="en-US">
                <a:sym typeface="+mn-ea"/>
              </a:rPr>
              <a:t>脸庞分类</a:t>
            </a:r>
            <a:endParaRPr lang="zh-CN" altLang="en-US"/>
          </a:p>
        </p:txBody>
      </p:sp>
      <p:pic>
        <p:nvPicPr>
          <p:cNvPr id="2" name="4">
            <a:hlinkClick r:id="" action="ppaction://media"/>
          </p:cNvPr>
          <p:cNvPicPr/>
          <p:nvPr>
            <a:audioFile r:link="rId6"/>
            <p:extLst>
              <p:ext uri="{DAA4B4D4-6D71-4841-9C94-3DE7FCFB9230}">
                <p14:media xmlns:p14="http://schemas.microsoft.com/office/powerpoint/2010/main" r:embed="rId7"/>
              </p:ext>
            </p:extLst>
          </p:nvPr>
        </p:nvPicPr>
        <p:blipFill>
          <a:blip r:embed="rId8"/>
          <a:stretch>
            <a:fillRect/>
          </a:stretch>
        </p:blipFill>
        <p:spPr>
          <a:xfrm>
            <a:off x="9838690" y="675005"/>
            <a:ext cx="495300" cy="495300"/>
          </a:xfrm>
          <a:prstGeom prst="rect">
            <a:avLst/>
          </a:prstGeom>
        </p:spPr>
      </p:pic>
    </p:spTree>
  </p:cSld>
  <p:clrMapOvr>
    <a:masterClrMapping/>
  </p:clrMapOvr>
  <p:transition spd="slow" advTm="18254">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95325" y="6292750"/>
            <a:ext cx="10801350" cy="3266"/>
            <a:chOff x="695325" y="6292750"/>
            <a:chExt cx="10801350" cy="3266"/>
          </a:xfrm>
        </p:grpSpPr>
        <p:cxnSp>
          <p:nvCxnSpPr>
            <p:cNvPr id="10" name="直接连接符 9"/>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118850"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标题 31"/>
          <p:cNvSpPr>
            <a:spLocks noGrp="1"/>
          </p:cNvSpPr>
          <p:nvPr>
            <p:ph type="title"/>
          </p:nvPr>
        </p:nvSpPr>
        <p:spPr>
          <a:xfrm>
            <a:off x="598170" y="495935"/>
            <a:ext cx="2516505" cy="485140"/>
          </a:xfrm>
        </p:spPr>
        <p:txBody>
          <a:bodyPr wrap="square"/>
          <a:lstStyle/>
          <a:p>
            <a:pPr>
              <a:lnSpc>
                <a:spcPct val="80000"/>
              </a:lnSpc>
            </a:pPr>
            <a:r>
              <a:rPr lang="en-US" altLang="zh-CN" dirty="0"/>
              <a:t>加</a:t>
            </a:r>
            <a:r>
              <a:rPr dirty="0"/>
              <a:t>值宣言</a:t>
            </a:r>
            <a:endParaRPr dirty="0"/>
          </a:p>
        </p:txBody>
      </p:sp>
      <p:pic>
        <p:nvPicPr>
          <p:cNvPr id="4" name="图片 3" descr="charles-MDUI8XIq6Mc-unsplash"/>
          <p:cNvPicPr>
            <a:picLocks noChangeAspect="1"/>
          </p:cNvPicPr>
          <p:nvPr/>
        </p:nvPicPr>
        <p:blipFill>
          <a:blip r:embed="rId1"/>
          <a:srcRect t="12052" b="43277"/>
          <a:stretch>
            <a:fillRect/>
          </a:stretch>
        </p:blipFill>
        <p:spPr>
          <a:xfrm>
            <a:off x="4258945" y="1407795"/>
            <a:ext cx="6685915" cy="4279265"/>
          </a:xfrm>
          <a:prstGeom prst="rect">
            <a:avLst/>
          </a:prstGeom>
        </p:spPr>
      </p:pic>
      <p:pic>
        <p:nvPicPr>
          <p:cNvPr id="5" name="图片 4" descr="search"/>
          <p:cNvPicPr>
            <a:picLocks noChangeAspect="1"/>
          </p:cNvPicPr>
          <p:nvPr/>
        </p:nvPicPr>
        <p:blipFill>
          <a:blip r:embed="rId2"/>
          <a:stretch>
            <a:fillRect/>
          </a:stretch>
        </p:blipFill>
        <p:spPr>
          <a:xfrm>
            <a:off x="811530" y="3023870"/>
            <a:ext cx="1905000" cy="1905000"/>
          </a:xfrm>
          <a:prstGeom prst="rect">
            <a:avLst/>
          </a:prstGeom>
        </p:spPr>
      </p:pic>
      <p:sp>
        <p:nvSpPr>
          <p:cNvPr id="6" name="文本框 5"/>
          <p:cNvSpPr txBox="1"/>
          <p:nvPr/>
        </p:nvSpPr>
        <p:spPr>
          <a:xfrm>
            <a:off x="2540000" y="604520"/>
            <a:ext cx="4886960" cy="368300"/>
          </a:xfrm>
          <a:prstGeom prst="rect">
            <a:avLst/>
          </a:prstGeom>
          <a:noFill/>
        </p:spPr>
        <p:txBody>
          <a:bodyPr wrap="square" rtlCol="0" anchor="t">
            <a:spAutoFit/>
          </a:bodyPr>
          <a:p>
            <a:r>
              <a:rPr lang="zh-CN" altLang="en-US"/>
              <a:t>图库的图片搜索、图片物体或场景识别</a:t>
            </a:r>
            <a:endParaRPr lang="zh-CN" altLang="en-US"/>
          </a:p>
        </p:txBody>
      </p:sp>
      <p:pic>
        <p:nvPicPr>
          <p:cNvPr id="7" name="图片 6"/>
          <p:cNvPicPr>
            <a:picLocks noChangeAspect="1"/>
          </p:cNvPicPr>
          <p:nvPr/>
        </p:nvPicPr>
        <p:blipFill>
          <a:blip r:embed="rId3"/>
          <a:srcRect r="5844"/>
          <a:stretch>
            <a:fillRect/>
          </a:stretch>
        </p:blipFill>
        <p:spPr>
          <a:xfrm>
            <a:off x="695325" y="1709420"/>
            <a:ext cx="1473200" cy="586740"/>
          </a:xfrm>
          <a:prstGeom prst="rect">
            <a:avLst/>
          </a:prstGeom>
        </p:spPr>
      </p:pic>
      <p:pic>
        <p:nvPicPr>
          <p:cNvPr id="2" name="5">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10449560" y="604520"/>
            <a:ext cx="495300" cy="495300"/>
          </a:xfrm>
          <a:prstGeom prst="rect">
            <a:avLst/>
          </a:prstGeom>
        </p:spPr>
      </p:pic>
    </p:spTree>
  </p:cSld>
  <p:clrMapOvr>
    <a:masterClrMapping/>
  </p:clrMapOvr>
  <p:transition spd="slow" advTm="1938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8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95325" y="6292750"/>
            <a:ext cx="10801350" cy="3266"/>
            <a:chOff x="695325" y="6292750"/>
            <a:chExt cx="10801350" cy="3266"/>
          </a:xfrm>
        </p:grpSpPr>
        <p:cxnSp>
          <p:nvCxnSpPr>
            <p:cNvPr id="10" name="直接连接符 9"/>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118850"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标题 31"/>
          <p:cNvSpPr>
            <a:spLocks noGrp="1"/>
          </p:cNvSpPr>
          <p:nvPr>
            <p:ph type="title"/>
          </p:nvPr>
        </p:nvSpPr>
        <p:spPr>
          <a:xfrm>
            <a:off x="598170" y="495935"/>
            <a:ext cx="2516505" cy="485140"/>
          </a:xfrm>
        </p:spPr>
        <p:txBody>
          <a:bodyPr wrap="square"/>
          <a:lstStyle/>
          <a:p>
            <a:pPr>
              <a:lnSpc>
                <a:spcPct val="80000"/>
              </a:lnSpc>
            </a:pPr>
            <a:r>
              <a:rPr lang="en-US" altLang="zh-CN" dirty="0"/>
              <a:t>目</a:t>
            </a:r>
            <a:r>
              <a:rPr dirty="0"/>
              <a:t>标对象</a:t>
            </a:r>
            <a:endParaRPr dirty="0"/>
          </a:p>
        </p:txBody>
      </p:sp>
      <p:grpSp>
        <p:nvGrpSpPr>
          <p:cNvPr id="2" name="组合 1"/>
          <p:cNvGrpSpPr/>
          <p:nvPr/>
        </p:nvGrpSpPr>
        <p:grpSpPr>
          <a:xfrm>
            <a:off x="1233805" y="1628775"/>
            <a:ext cx="9551670" cy="4288155"/>
            <a:chOff x="1943" y="2565"/>
            <a:chExt cx="15042" cy="6753"/>
          </a:xfrm>
          <a:effectLst>
            <a:outerShdw blurRad="520700" dist="228600" dir="2700000" algn="tl" rotWithShape="0">
              <a:prstClr val="black">
                <a:alpha val="40000"/>
              </a:prstClr>
            </a:outerShdw>
          </a:effectLst>
        </p:grpSpPr>
        <p:pic>
          <p:nvPicPr>
            <p:cNvPr id="9219" name="图片 3"/>
            <p:cNvPicPr>
              <a:picLocks noChangeAspect="1"/>
            </p:cNvPicPr>
            <p:nvPr/>
          </p:nvPicPr>
          <p:blipFill>
            <a:blip r:embed="rId1"/>
            <a:stretch>
              <a:fillRect/>
            </a:stretch>
          </p:blipFill>
          <p:spPr>
            <a:xfrm>
              <a:off x="9479" y="2565"/>
              <a:ext cx="4753" cy="3103"/>
            </a:xfrm>
            <a:prstGeom prst="rect">
              <a:avLst/>
            </a:prstGeom>
            <a:noFill/>
            <a:ln w="9525">
              <a:noFill/>
            </a:ln>
          </p:spPr>
        </p:pic>
        <p:pic>
          <p:nvPicPr>
            <p:cNvPr id="9220" name="图片 5"/>
            <p:cNvPicPr>
              <a:picLocks noChangeAspect="1"/>
            </p:cNvPicPr>
            <p:nvPr/>
          </p:nvPicPr>
          <p:blipFill>
            <a:blip r:embed="rId2"/>
            <a:stretch>
              <a:fillRect/>
            </a:stretch>
          </p:blipFill>
          <p:spPr>
            <a:xfrm>
              <a:off x="4289" y="2652"/>
              <a:ext cx="4737" cy="2930"/>
            </a:xfrm>
            <a:prstGeom prst="rect">
              <a:avLst/>
            </a:prstGeom>
            <a:noFill/>
            <a:ln w="9525">
              <a:noFill/>
            </a:ln>
          </p:spPr>
        </p:pic>
        <p:grpSp>
          <p:nvGrpSpPr>
            <p:cNvPr id="9221" name="组合 8"/>
            <p:cNvGrpSpPr/>
            <p:nvPr/>
          </p:nvGrpSpPr>
          <p:grpSpPr>
            <a:xfrm>
              <a:off x="1943" y="6118"/>
              <a:ext cx="15043" cy="3200"/>
              <a:chOff x="1497" y="7112"/>
              <a:chExt cx="11283" cy="2400"/>
            </a:xfrm>
          </p:grpSpPr>
          <p:pic>
            <p:nvPicPr>
              <p:cNvPr id="9222" name="图片 2"/>
              <p:cNvPicPr>
                <a:picLocks noChangeAspect="1"/>
              </p:cNvPicPr>
              <p:nvPr/>
            </p:nvPicPr>
            <p:blipFill>
              <a:blip r:embed="rId3"/>
              <a:stretch>
                <a:fillRect/>
              </a:stretch>
            </p:blipFill>
            <p:spPr>
              <a:xfrm>
                <a:off x="1497" y="7142"/>
                <a:ext cx="3576" cy="2340"/>
              </a:xfrm>
              <a:prstGeom prst="rect">
                <a:avLst/>
              </a:prstGeom>
              <a:noFill/>
              <a:ln w="9525">
                <a:noFill/>
              </a:ln>
            </p:spPr>
          </p:pic>
          <p:pic>
            <p:nvPicPr>
              <p:cNvPr id="9223" name="图片 6"/>
              <p:cNvPicPr>
                <a:picLocks noChangeAspect="1"/>
              </p:cNvPicPr>
              <p:nvPr/>
            </p:nvPicPr>
            <p:blipFill>
              <a:blip r:embed="rId4"/>
              <a:stretch>
                <a:fillRect/>
              </a:stretch>
            </p:blipFill>
            <p:spPr>
              <a:xfrm>
                <a:off x="9336" y="7112"/>
                <a:ext cx="3444" cy="2400"/>
              </a:xfrm>
              <a:prstGeom prst="rect">
                <a:avLst/>
              </a:prstGeom>
              <a:noFill/>
              <a:ln w="9525">
                <a:noFill/>
              </a:ln>
            </p:spPr>
          </p:pic>
          <p:pic>
            <p:nvPicPr>
              <p:cNvPr id="9224" name="图片 7"/>
              <p:cNvPicPr>
                <a:picLocks noChangeAspect="1"/>
              </p:cNvPicPr>
              <p:nvPr/>
            </p:nvPicPr>
            <p:blipFill>
              <a:blip r:embed="rId5"/>
              <a:stretch>
                <a:fillRect/>
              </a:stretch>
            </p:blipFill>
            <p:spPr>
              <a:xfrm>
                <a:off x="5418" y="7160"/>
                <a:ext cx="3564" cy="2304"/>
              </a:xfrm>
              <a:prstGeom prst="rect">
                <a:avLst/>
              </a:prstGeom>
              <a:noFill/>
              <a:ln w="9525">
                <a:noFill/>
              </a:ln>
            </p:spPr>
          </p:pic>
        </p:grpSp>
      </p:grpSp>
      <p:sp>
        <p:nvSpPr>
          <p:cNvPr id="3" name="文本框 2"/>
          <p:cNvSpPr txBox="1"/>
          <p:nvPr/>
        </p:nvSpPr>
        <p:spPr>
          <a:xfrm>
            <a:off x="2448560" y="587375"/>
            <a:ext cx="7527925" cy="368300"/>
          </a:xfrm>
          <a:prstGeom prst="rect">
            <a:avLst/>
          </a:prstGeom>
          <a:noFill/>
        </p:spPr>
        <p:txBody>
          <a:bodyPr wrap="square" rtlCol="0" anchor="t">
            <a:spAutoFit/>
          </a:bodyPr>
          <a:p>
            <a:r>
              <a:rPr lang="zh-CN" altLang="en-US"/>
              <a:t>喜欢记录生活，查看照片回忆的所有年龄段群体。</a:t>
            </a:r>
            <a:endParaRPr lang="zh-CN" altLang="en-US"/>
          </a:p>
        </p:txBody>
      </p:sp>
      <p:pic>
        <p:nvPicPr>
          <p:cNvPr id="4" name="6">
            <a:hlinkClick r:id="" action="ppaction://media"/>
          </p:cNvPr>
          <p:cNvPicPr/>
          <p:nvPr>
            <a:audioFile r:link="rId6"/>
            <p:extLst>
              <p:ext uri="{DAA4B4D4-6D71-4841-9C94-3DE7FCFB9230}">
                <p14:media xmlns:p14="http://schemas.microsoft.com/office/powerpoint/2010/main" r:embed="rId7"/>
              </p:ext>
            </p:extLst>
          </p:nvPr>
        </p:nvPicPr>
        <p:blipFill>
          <a:blip r:embed="rId8"/>
          <a:stretch>
            <a:fillRect/>
          </a:stretch>
        </p:blipFill>
        <p:spPr>
          <a:xfrm>
            <a:off x="10693400" y="604520"/>
            <a:ext cx="495300" cy="495300"/>
          </a:xfrm>
          <a:prstGeom prst="rect">
            <a:avLst/>
          </a:prstGeom>
        </p:spPr>
      </p:pic>
    </p:spTree>
  </p:cSld>
  <p:clrMapOvr>
    <a:masterClrMapping/>
  </p:clrMapOvr>
  <p:transition spd="slow" advTm="15592">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595630" y="495935"/>
            <a:ext cx="3621405" cy="485140"/>
          </a:xfrm>
        </p:spPr>
        <p:txBody>
          <a:bodyPr wrap="square"/>
          <a:lstStyle/>
          <a:p>
            <a:pPr algn="l">
              <a:lnSpc>
                <a:spcPct val="80000"/>
              </a:lnSpc>
            </a:pPr>
            <a:r>
              <a:rPr lang="en-US" altLang="zh-CN" dirty="0">
                <a:sym typeface="+mn-ea"/>
              </a:rPr>
              <a:t>核</a:t>
            </a:r>
            <a:r>
              <a:rPr dirty="0">
                <a:sym typeface="+mn-ea"/>
              </a:rPr>
              <a:t>心价值</a:t>
            </a:r>
            <a:endParaRPr dirty="0">
              <a:sym typeface="+mn-ea"/>
            </a:endParaRPr>
          </a:p>
        </p:txBody>
      </p:sp>
      <p:grpSp>
        <p:nvGrpSpPr>
          <p:cNvPr id="13" name="组合 12"/>
          <p:cNvGrpSpPr/>
          <p:nvPr/>
        </p:nvGrpSpPr>
        <p:grpSpPr>
          <a:xfrm>
            <a:off x="2483485" y="4288155"/>
            <a:ext cx="6736080" cy="918210"/>
            <a:chOff x="2825" y="8151"/>
            <a:chExt cx="10608" cy="1446"/>
          </a:xfrm>
        </p:grpSpPr>
        <p:sp>
          <p:nvSpPr>
            <p:cNvPr id="11" name="文本框 10"/>
            <p:cNvSpPr txBox="1"/>
            <p:nvPr/>
          </p:nvSpPr>
          <p:spPr>
            <a:xfrm>
              <a:off x="2825" y="9017"/>
              <a:ext cx="3168" cy="580"/>
            </a:xfrm>
            <a:prstGeom prst="rect">
              <a:avLst/>
            </a:prstGeom>
            <a:noFill/>
          </p:spPr>
          <p:txBody>
            <a:bodyPr wrap="none" rtlCol="0">
              <a:spAutoFit/>
            </a:bodyPr>
            <a:lstStyle/>
            <a:p>
              <a:r>
                <a:rPr lang="zh-CN" b="1" dirty="0">
                  <a:solidFill>
                    <a:srgbClr val="1C6394"/>
                  </a:solidFill>
                </a:rPr>
                <a:t>图片多？照片多？</a:t>
              </a:r>
              <a:endParaRPr lang="zh-CN" b="1" dirty="0">
                <a:solidFill>
                  <a:srgbClr val="1C6394"/>
                </a:solidFill>
              </a:endParaRPr>
            </a:p>
          </p:txBody>
        </p:sp>
        <p:sp>
          <p:nvSpPr>
            <p:cNvPr id="17" name="文本框 16"/>
            <p:cNvSpPr txBox="1"/>
            <p:nvPr/>
          </p:nvSpPr>
          <p:spPr>
            <a:xfrm>
              <a:off x="4481" y="8151"/>
              <a:ext cx="4079" cy="580"/>
            </a:xfrm>
            <a:prstGeom prst="rect">
              <a:avLst/>
            </a:prstGeom>
            <a:noFill/>
          </p:spPr>
          <p:txBody>
            <a:bodyPr wrap="square" rtlCol="0">
              <a:spAutoFit/>
            </a:bodyPr>
            <a:lstStyle/>
            <a:p>
              <a:r>
                <a:rPr lang="zh-CN" b="1" dirty="0">
                  <a:solidFill>
                    <a:srgbClr val="1C6394"/>
                  </a:solidFill>
                </a:rPr>
                <a:t>找不到自己想找的图？</a:t>
              </a:r>
              <a:endParaRPr lang="zh-CN" b="1" dirty="0">
                <a:solidFill>
                  <a:srgbClr val="1C6394"/>
                </a:solidFill>
              </a:endParaRPr>
            </a:p>
          </p:txBody>
        </p:sp>
        <p:sp>
          <p:nvSpPr>
            <p:cNvPr id="19" name="文本框 18"/>
            <p:cNvSpPr txBox="1"/>
            <p:nvPr/>
          </p:nvSpPr>
          <p:spPr>
            <a:xfrm>
              <a:off x="7385" y="9017"/>
              <a:ext cx="6048" cy="580"/>
            </a:xfrm>
            <a:prstGeom prst="rect">
              <a:avLst/>
            </a:prstGeom>
            <a:noFill/>
          </p:spPr>
          <p:txBody>
            <a:bodyPr wrap="none" rtlCol="0">
              <a:spAutoFit/>
            </a:bodyPr>
            <a:lstStyle/>
            <a:p>
              <a:r>
                <a:rPr lang="zh-CN" b="1" dirty="0">
                  <a:solidFill>
                    <a:srgbClr val="1C6394"/>
                  </a:solidFill>
                </a:rPr>
                <a:t>天哪一张一张看，太浪费时间了吧！</a:t>
              </a:r>
              <a:endParaRPr lang="zh-CN" b="1" dirty="0">
                <a:solidFill>
                  <a:srgbClr val="1C6394"/>
                </a:solidFill>
              </a:endParaRPr>
            </a:p>
          </p:txBody>
        </p:sp>
      </p:grpSp>
      <p:sp>
        <p:nvSpPr>
          <p:cNvPr id="2" name="文本框 1"/>
          <p:cNvSpPr txBox="1"/>
          <p:nvPr/>
        </p:nvSpPr>
        <p:spPr>
          <a:xfrm>
            <a:off x="3470275" y="1982470"/>
            <a:ext cx="5817235" cy="829945"/>
          </a:xfrm>
          <a:prstGeom prst="rect">
            <a:avLst/>
          </a:prstGeom>
          <a:noFill/>
        </p:spPr>
        <p:txBody>
          <a:bodyPr wrap="square" rtlCol="0" anchor="t">
            <a:spAutoFit/>
          </a:bodyPr>
          <a:p>
            <a:r>
              <a:rPr lang="zh-CN" altLang="en-US" sz="2400"/>
              <a:t>用户能够在茫茫的照片海中</a:t>
            </a:r>
            <a:r>
              <a:rPr lang="zh-CN" altLang="en-US" sz="2400" b="1"/>
              <a:t>快速</a:t>
            </a:r>
            <a:r>
              <a:rPr lang="zh-CN" altLang="en-US" sz="2400"/>
              <a:t>找到目标照片，</a:t>
            </a:r>
            <a:r>
              <a:rPr lang="zh-CN" altLang="en-US" sz="2400" b="1"/>
              <a:t>节省时间</a:t>
            </a:r>
            <a:r>
              <a:rPr lang="zh-CN" altLang="en-US" sz="2400"/>
              <a:t>和</a:t>
            </a:r>
            <a:r>
              <a:rPr lang="zh-CN" altLang="en-US" sz="2400" b="1"/>
              <a:t>效率</a:t>
            </a:r>
            <a:r>
              <a:rPr lang="zh-CN" altLang="en-US" sz="2400"/>
              <a:t>。</a:t>
            </a:r>
            <a:endParaRPr lang="zh-CN" altLang="en-US" sz="2400"/>
          </a:p>
        </p:txBody>
      </p:sp>
      <p:sp>
        <p:nvSpPr>
          <p:cNvPr id="9" name="文本框 8"/>
          <p:cNvSpPr txBox="1"/>
          <p:nvPr/>
        </p:nvSpPr>
        <p:spPr>
          <a:xfrm>
            <a:off x="6397625" y="3919855"/>
            <a:ext cx="5013960" cy="368300"/>
          </a:xfrm>
          <a:prstGeom prst="rect">
            <a:avLst/>
          </a:prstGeom>
          <a:noFill/>
        </p:spPr>
        <p:txBody>
          <a:bodyPr wrap="square" rtlCol="0">
            <a:spAutoFit/>
          </a:bodyPr>
          <a:p>
            <a:r>
              <a:rPr lang="zh-CN" altLang="en-US" b="1" dirty="0">
                <a:solidFill>
                  <a:srgbClr val="1C6394"/>
                </a:solidFill>
              </a:rPr>
              <a:t>我想看这张同类型的图片哎！</a:t>
            </a:r>
            <a:endParaRPr lang="zh-CN" altLang="en-US" b="1" dirty="0">
              <a:solidFill>
                <a:srgbClr val="1C6394"/>
              </a:solidFill>
            </a:endParaRPr>
          </a:p>
        </p:txBody>
      </p:sp>
      <p:pic>
        <p:nvPicPr>
          <p:cNvPr id="3" name="7">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10740390" y="562610"/>
            <a:ext cx="495300" cy="495300"/>
          </a:xfrm>
          <a:prstGeom prst="rect">
            <a:avLst/>
          </a:prstGeom>
        </p:spPr>
      </p:pic>
    </p:spTree>
  </p:cSld>
  <p:clrMapOvr>
    <a:masterClrMapping/>
  </p:clrMapOvr>
  <p:transition spd="slow" advTm="20358">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0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702530" y="4440286"/>
            <a:ext cx="1656223" cy="678391"/>
          </a:xfrm>
        </p:spPr>
        <p:txBody>
          <a:bodyPr/>
          <a:lstStyle/>
          <a:p>
            <a:r>
              <a:rPr lang="en-US" altLang="zh-CN" dirty="0"/>
              <a:t>Results </a:t>
            </a:r>
            <a:endParaRPr lang="en-US" altLang="zh-CN" dirty="0"/>
          </a:p>
          <a:p>
            <a:r>
              <a:rPr lang="en-US" altLang="zh-CN" dirty="0"/>
              <a:t>showcase</a:t>
            </a:r>
            <a:endParaRPr lang="zh-CN" altLang="en-US" dirty="0"/>
          </a:p>
        </p:txBody>
      </p:sp>
      <p:sp>
        <p:nvSpPr>
          <p:cNvPr id="4" name="文本占位符 3"/>
          <p:cNvSpPr>
            <a:spLocks noGrp="1"/>
          </p:cNvSpPr>
          <p:nvPr>
            <p:ph type="body" sz="quarter" idx="12"/>
          </p:nvPr>
        </p:nvSpPr>
        <p:spPr>
          <a:xfrm>
            <a:off x="6601938" y="4440286"/>
            <a:ext cx="1500732" cy="678391"/>
          </a:xfrm>
        </p:spPr>
        <p:txBody>
          <a:bodyPr/>
          <a:lstStyle/>
          <a:p>
            <a:r>
              <a:rPr lang="en-US" altLang="zh-CN" dirty="0"/>
              <a:t>Problem </a:t>
            </a:r>
            <a:endParaRPr lang="en-US" altLang="zh-CN" dirty="0"/>
          </a:p>
          <a:p>
            <a:r>
              <a:rPr lang="en-US" altLang="zh-CN" dirty="0"/>
              <a:t>analysis</a:t>
            </a:r>
            <a:endParaRPr lang="en-US" altLang="zh-CN" dirty="0"/>
          </a:p>
        </p:txBody>
      </p:sp>
      <p:sp>
        <p:nvSpPr>
          <p:cNvPr id="5" name="文本占位符 4"/>
          <p:cNvSpPr>
            <a:spLocks noGrp="1"/>
          </p:cNvSpPr>
          <p:nvPr>
            <p:ph type="body" sz="quarter" idx="13"/>
          </p:nvPr>
        </p:nvSpPr>
        <p:spPr>
          <a:xfrm>
            <a:off x="9475685" y="4440286"/>
            <a:ext cx="1107996" cy="678391"/>
          </a:xfrm>
        </p:spPr>
        <p:txBody>
          <a:bodyPr/>
          <a:lstStyle/>
          <a:p>
            <a:r>
              <a:rPr lang="en-US" altLang="zh-CN" dirty="0"/>
              <a:t>Stage </a:t>
            </a:r>
            <a:endParaRPr lang="en-US" altLang="zh-CN" dirty="0"/>
          </a:p>
          <a:p>
            <a:r>
              <a:rPr lang="en-US" altLang="zh-CN" dirty="0"/>
              <a:t>plan</a:t>
            </a:r>
            <a:endParaRPr lang="zh-CN" altLang="en-US" dirty="0"/>
          </a:p>
        </p:txBody>
      </p:sp>
      <p:sp>
        <p:nvSpPr>
          <p:cNvPr id="3" name="矩形 2"/>
          <p:cNvSpPr/>
          <p:nvPr/>
        </p:nvSpPr>
        <p:spPr>
          <a:xfrm>
            <a:off x="944880" y="677545"/>
            <a:ext cx="11246485" cy="5010785"/>
          </a:xfrm>
          <a:prstGeom prst="rect">
            <a:avLst/>
          </a:prstGeom>
          <a:solidFill>
            <a:schemeClr val="bg1"/>
          </a:solidFill>
          <a:ln>
            <a:noFill/>
          </a:ln>
          <a:effectLst>
            <a:outerShdw blurRad="50800" dist="50800" dir="5400000" algn="ctr" rotWithShape="0">
              <a:schemeClr val="bg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5358765" y="1685290"/>
            <a:ext cx="6831965" cy="31400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00"/>
          </a:p>
        </p:txBody>
      </p:sp>
      <p:pic>
        <p:nvPicPr>
          <p:cNvPr id="7" name="图片占位符 6" descr="C:\Users\XM\Downloads\h-heyerlein-199092-unsplash.jpgh-heyerlein-199092-unsplash"/>
          <p:cNvPicPr>
            <a:picLocks noGrp="1" noChangeAspect="1"/>
          </p:cNvPicPr>
          <p:nvPr>
            <p:ph type="pic" sz="quarter" idx="10"/>
          </p:nvPr>
        </p:nvPicPr>
        <p:blipFill>
          <a:blip r:embed="rId1"/>
          <a:srcRect/>
          <a:stretch>
            <a:fillRect/>
          </a:stretch>
        </p:blipFill>
        <p:spPr>
          <a:xfrm>
            <a:off x="944880" y="1685290"/>
            <a:ext cx="4708525" cy="3139440"/>
          </a:xfrm>
        </p:spPr>
      </p:pic>
      <p:sp>
        <p:nvSpPr>
          <p:cNvPr id="32" name="标题 31"/>
          <p:cNvSpPr>
            <a:spLocks noGrp="1"/>
          </p:cNvSpPr>
          <p:nvPr/>
        </p:nvSpPr>
        <p:spPr>
          <a:xfrm>
            <a:off x="6602095" y="1020445"/>
            <a:ext cx="2516505" cy="485140"/>
          </a:xfrm>
          <a:prstGeom prst="rect">
            <a:avLst/>
          </a:prstGeom>
        </p:spPr>
        <p:txBody>
          <a:bodyPr wrap="squar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80000"/>
              </a:lnSpc>
            </a:pPr>
            <a:r>
              <a:rPr lang="en-US" altLang="zh-CN" dirty="0"/>
              <a:t>用</a:t>
            </a:r>
            <a:r>
              <a:rPr dirty="0"/>
              <a:t>户痛点</a:t>
            </a:r>
            <a:endParaRPr dirty="0"/>
          </a:p>
        </p:txBody>
      </p:sp>
      <p:sp>
        <p:nvSpPr>
          <p:cNvPr id="100" name="文本框 99"/>
          <p:cNvSpPr txBox="1"/>
          <p:nvPr/>
        </p:nvSpPr>
        <p:spPr>
          <a:xfrm>
            <a:off x="6602095" y="2132965"/>
            <a:ext cx="5080000" cy="2245360"/>
          </a:xfrm>
          <a:prstGeom prst="rect">
            <a:avLst/>
          </a:prstGeom>
          <a:noFill/>
          <a:ln w="9525">
            <a:noFill/>
          </a:ln>
        </p:spPr>
        <p:txBody>
          <a:bodyPr>
            <a:spAutoFit/>
          </a:bodyPr>
          <a:p>
            <a:pPr indent="0"/>
            <a:r>
              <a:rPr lang="zh-CN" sz="2000" b="0">
                <a:solidFill>
                  <a:srgbClr val="24292E"/>
                </a:solidFill>
                <a:latin typeface="微软雅黑" panose="020B0503020204020204" charset="-122"/>
                <a:ea typeface="微软雅黑" panose="020B0503020204020204" charset="-122"/>
                <a:cs typeface="微软雅黑" panose="020B0503020204020204" charset="-122"/>
              </a:rPr>
              <a:t>1.用户想要查看她相册某一分类的所有照片。</a:t>
            </a:r>
            <a:endParaRPr lang="zh-CN" sz="2000" b="0">
              <a:solidFill>
                <a:srgbClr val="24292E"/>
              </a:solidFill>
              <a:latin typeface="微软雅黑" panose="020B0503020204020204" charset="-122"/>
              <a:ea typeface="微软雅黑" panose="020B0503020204020204" charset="-122"/>
              <a:cs typeface="微软雅黑" panose="020B0503020204020204" charset="-122"/>
            </a:endParaRPr>
          </a:p>
          <a:p>
            <a:pPr indent="0"/>
            <a:endParaRPr lang="zh-CN" sz="2000" b="0">
              <a:solidFill>
                <a:srgbClr val="24292E"/>
              </a:solidFill>
              <a:latin typeface="微软雅黑" panose="020B0503020204020204" charset="-122"/>
              <a:ea typeface="微软雅黑" panose="020B0503020204020204" charset="-122"/>
              <a:cs typeface="微软雅黑" panose="020B0503020204020204" charset="-122"/>
            </a:endParaRPr>
          </a:p>
          <a:p>
            <a:pPr indent="0"/>
            <a:r>
              <a:rPr lang="zh-CN" sz="2000" b="0">
                <a:solidFill>
                  <a:srgbClr val="24292E"/>
                </a:solidFill>
                <a:latin typeface="微软雅黑" panose="020B0503020204020204" charset="-122"/>
                <a:ea typeface="微软雅黑" panose="020B0503020204020204" charset="-122"/>
                <a:cs typeface="微软雅黑" panose="020B0503020204020204" charset="-122"/>
              </a:rPr>
              <a:t>2.用户想要查看她相册里朋友A的所有照片。</a:t>
            </a:r>
            <a:endParaRPr lang="zh-CN" sz="2000" b="0">
              <a:solidFill>
                <a:srgbClr val="24292E"/>
              </a:solidFill>
              <a:latin typeface="微软雅黑" panose="020B0503020204020204" charset="-122"/>
              <a:ea typeface="微软雅黑" panose="020B0503020204020204" charset="-122"/>
              <a:cs typeface="微软雅黑" panose="020B0503020204020204" charset="-122"/>
            </a:endParaRPr>
          </a:p>
          <a:p>
            <a:pPr indent="0"/>
            <a:r>
              <a:rPr lang="zh-CN" sz="2000" b="0">
                <a:solidFill>
                  <a:srgbClr val="24292E"/>
                </a:solidFill>
                <a:latin typeface="微软雅黑" panose="020B0503020204020204" charset="-122"/>
                <a:ea typeface="微软雅黑" panose="020B0503020204020204" charset="-122"/>
                <a:cs typeface="微软雅黑" panose="020B0503020204020204" charset="-122"/>
              </a:rPr>
              <a:t>3.用户想要搜索她相册中具有某些特点照片。</a:t>
            </a:r>
            <a:endParaRPr lang="zh-CN" sz="2000" b="0">
              <a:solidFill>
                <a:srgbClr val="24292E"/>
              </a:solidFill>
              <a:latin typeface="微软雅黑" panose="020B0503020204020204" charset="-122"/>
              <a:ea typeface="微软雅黑" panose="020B0503020204020204" charset="-122"/>
              <a:cs typeface="微软雅黑" panose="020B0503020204020204" charset="-122"/>
            </a:endParaRPr>
          </a:p>
          <a:p>
            <a:pPr indent="0"/>
            <a:endParaRPr lang="zh-CN" altLang="en-US" sz="2000" b="0">
              <a:solidFill>
                <a:srgbClr val="24292E"/>
              </a:solidFill>
              <a:latin typeface="微软雅黑" panose="020B0503020204020204" charset="-122"/>
              <a:ea typeface="微软雅黑" panose="020B0503020204020204" charset="-122"/>
              <a:cs typeface="微软雅黑" panose="020B0503020204020204" charset="-122"/>
            </a:endParaRPr>
          </a:p>
          <a:p>
            <a:pPr indent="0"/>
            <a:r>
              <a:rPr lang="zh-CN" altLang="en-US" sz="2000" b="0">
                <a:solidFill>
                  <a:srgbClr val="24292E"/>
                </a:solidFill>
                <a:latin typeface="微软雅黑" panose="020B0503020204020204" charset="-122"/>
                <a:ea typeface="微软雅黑" panose="020B0503020204020204" charset="-122"/>
                <a:cs typeface="微软雅黑" panose="020B0503020204020204" charset="-122"/>
              </a:rPr>
              <a:t>4.用户想要知道图片的物体或场景是什么。</a:t>
            </a:r>
            <a:endParaRPr lang="zh-CN" altLang="en-US" sz="2000" b="0">
              <a:solidFill>
                <a:srgbClr val="24292E"/>
              </a:solidFill>
              <a:latin typeface="微软雅黑" panose="020B0503020204020204" charset="-122"/>
              <a:ea typeface="微软雅黑" panose="020B0503020204020204" charset="-122"/>
              <a:cs typeface="微软雅黑" panose="020B0503020204020204" charset="-122"/>
            </a:endParaRPr>
          </a:p>
        </p:txBody>
      </p:sp>
      <p:pic>
        <p:nvPicPr>
          <p:cNvPr id="8" name="8">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0583545" y="954405"/>
            <a:ext cx="495300" cy="495300"/>
          </a:xfrm>
          <a:prstGeom prst="rect">
            <a:avLst/>
          </a:prstGeom>
        </p:spPr>
      </p:pic>
    </p:spTree>
  </p:cSld>
  <p:clrMapOvr>
    <a:masterClrMapping/>
  </p:clrMapOvr>
  <p:transition spd="slow" advTm="19225">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91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589280" y="495935"/>
            <a:ext cx="2355215" cy="485140"/>
          </a:xfrm>
        </p:spPr>
        <p:txBody>
          <a:bodyPr wrap="square"/>
          <a:lstStyle/>
          <a:p>
            <a:pPr>
              <a:lnSpc>
                <a:spcPct val="80000"/>
              </a:lnSpc>
            </a:pPr>
            <a:r>
              <a:rPr lang="en-US" altLang="zh-CN" dirty="0"/>
              <a:t>用</a:t>
            </a:r>
            <a:r>
              <a:rPr dirty="0"/>
              <a:t>户需求</a:t>
            </a:r>
            <a:endParaRPr dirty="0"/>
          </a:p>
        </p:txBody>
      </p:sp>
      <p:sp>
        <p:nvSpPr>
          <p:cNvPr id="18" name="矩形 17"/>
          <p:cNvSpPr/>
          <p:nvPr/>
        </p:nvSpPr>
        <p:spPr>
          <a:xfrm>
            <a:off x="1704975" y="1972310"/>
            <a:ext cx="8488680" cy="35680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519795" y="1105535"/>
            <a:ext cx="1927860" cy="2731770"/>
            <a:chOff x="6035" y="2919"/>
            <a:chExt cx="3036" cy="4302"/>
          </a:xfrm>
        </p:grpSpPr>
        <p:sp>
          <p:nvSpPr>
            <p:cNvPr id="17" name="矩形 16"/>
            <p:cNvSpPr/>
            <p:nvPr/>
          </p:nvSpPr>
          <p:spPr>
            <a:xfrm>
              <a:off x="6035" y="2919"/>
              <a:ext cx="3035" cy="430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671" y="4284"/>
              <a:ext cx="400" cy="19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2030095" y="2429510"/>
            <a:ext cx="7839075" cy="2653665"/>
          </a:xfrm>
          <a:prstGeom prst="rect">
            <a:avLst/>
          </a:prstGeom>
        </p:spPr>
      </p:pic>
      <p:pic>
        <p:nvPicPr>
          <p:cNvPr id="4" name="9">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0073005" y="553720"/>
            <a:ext cx="495300" cy="495300"/>
          </a:xfrm>
          <a:prstGeom prst="rect">
            <a:avLst/>
          </a:prstGeom>
        </p:spPr>
      </p:pic>
    </p:spTree>
  </p:cSld>
  <p:clrMapOvr>
    <a:masterClrMapping/>
  </p:clrMapOvr>
  <p:transition spd="slow" advTm="24059">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6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timing>
</p:sld>
</file>

<file path=ppt/tags/tag1.xml><?xml version="1.0" encoding="utf-8"?>
<p:tagLst xmlns:p="http://schemas.openxmlformats.org/presentationml/2006/main">
  <p:tag name="KSO_WM_UNIT_PLACING_PICTURE_USER_VIEWPORT" val="{&quot;height&quot;:6952.7622047244095,&quot;width&quot;:4701.6960629921259}"/>
</p:tagLst>
</file>

<file path=ppt/tags/tag2.xml><?xml version="1.0" encoding="utf-8"?>
<p:tagLst xmlns:p="http://schemas.openxmlformats.org/presentationml/2006/main">
  <p:tag name="KSO_WM_UNIT_PLACING_PICTURE_USER_VIEWPORT" val="{&quot;height&quot;:6952.7622047244095,&quot;width&quot;:4701.6960629921259}"/>
</p:tagLst>
</file>

<file path=ppt/theme/theme1.xml><?xml version="1.0" encoding="utf-8"?>
<a:theme xmlns:a="http://schemas.openxmlformats.org/drawingml/2006/main" name="Office Theme">
  <a:themeElements>
    <a:clrScheme name="自定义 7">
      <a:dk1>
        <a:sysClr val="windowText" lastClr="000000"/>
      </a:dk1>
      <a:lt1>
        <a:sysClr val="window" lastClr="FFFFFF"/>
      </a:lt1>
      <a:dk2>
        <a:srgbClr val="000000"/>
      </a:dk2>
      <a:lt2>
        <a:srgbClr val="FFFFFF"/>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1436</Words>
  <Application>WPS 演示</Application>
  <PresentationFormat>宽屏</PresentationFormat>
  <Paragraphs>152</Paragraphs>
  <Slides>20</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20</vt:i4>
      </vt:variant>
    </vt:vector>
  </HeadingPairs>
  <TitlesOfParts>
    <vt:vector size="32" baseType="lpstr">
      <vt:lpstr>Arial</vt:lpstr>
      <vt:lpstr>宋体</vt:lpstr>
      <vt:lpstr>Wingdings</vt:lpstr>
      <vt:lpstr>Segoe UI Light</vt:lpstr>
      <vt:lpstr>微软雅黑</vt:lpstr>
      <vt:lpstr>Century Gothic</vt:lpstr>
      <vt:lpstr>朗太書体</vt:lpstr>
      <vt:lpstr>Segoe UI Light</vt:lpstr>
      <vt:lpstr>Arial Unicode MS</vt:lpstr>
      <vt:lpstr>等线</vt:lpstr>
      <vt:lpstr>Office Theme</vt:lpstr>
      <vt:lpstr>自定义设计方案</vt:lpstr>
      <vt:lpstr>PowerPoint 演示文稿</vt:lpstr>
      <vt:lpstr>PowerPoint 演示文稿</vt:lpstr>
      <vt:lpstr>加值宣言</vt:lpstr>
      <vt:lpstr>加值宣言</vt:lpstr>
      <vt:lpstr>加值宣言</vt:lpstr>
      <vt:lpstr>目标对象</vt:lpstr>
      <vt:lpstr>核心价值</vt:lpstr>
      <vt:lpstr>PowerPoint 演示文稿</vt:lpstr>
      <vt:lpstr>用户需求</vt:lpstr>
      <vt:lpstr>i相册产品结构图</vt:lpstr>
      <vt:lpstr>i相册产品功能结构图</vt:lpstr>
      <vt:lpstr>PowerPoint 演示文稿</vt:lpstr>
      <vt:lpstr>PowerPoint 演示文稿</vt:lpstr>
      <vt:lpstr>PowerPoint 演示文稿</vt:lpstr>
      <vt:lpstr>PowerPoint 演示文稿</vt:lpstr>
      <vt:lpstr>API调用与选择-face++相册聚类</vt:lpstr>
      <vt:lpstr>API调用与选择-azure图片搜索、azure图像分类 </vt:lpstr>
      <vt:lpstr>API调用与选择-百度通用物体和场景识别</vt:lpstr>
      <vt:lpstr>使用错误及反馈</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Weisheng Zhu</dc:creator>
  <cp:lastModifiedBy>LINNN</cp:lastModifiedBy>
  <cp:revision>138</cp:revision>
  <dcterms:created xsi:type="dcterms:W3CDTF">2019-07-25T02:40:00Z</dcterms:created>
  <dcterms:modified xsi:type="dcterms:W3CDTF">2020-01-09T13:12:00Z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t-weiszh@microsoft.com</vt:lpwstr>
  </property>
  <property fmtid="{D5CDD505-2E9C-101B-9397-08002B2CF9AE}" pid="5" name="MSIP_Label_f42aa342-8706-4288-bd11-ebb85995028c_SetDate">
    <vt:lpwstr>2019-07-25T06:33:15.4457998Z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89c5bf5f-33b9-4fc1-bd99-04ee503b4f85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0x0101004D520B0621022B4CA37193CEB4BD4006</vt:lpwstr>
  </property>
  <property fmtid="{D5CDD505-2E9C-101B-9397-08002B2CF9AE}" pid="12" name="KSOProductBuildVer">
    <vt:lpwstr>2052-11.1.0.9339</vt:lpwstr>
  </property>
</Properties>
</file>